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25.xml" ContentType="application/vnd.openxmlformats-officedocument.presentationml.slideMaster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3.xml" ContentType="application/vnd.openxmlformats-officedocument.presentationml.slideLayout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0080625" cy="7559675"/>
  <p:notesSz cx="7772400" cy="10058400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13.xml"/><Relationship Id="rId4" Type="http://schemas.openxmlformats.org/officeDocument/2006/relationships/slideMaster" Target="slideMasters/slideMaster2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jpeg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jpeg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jpeg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jpeg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jpeg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jpeg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jpe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jpeg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jpeg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jpeg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jpeg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jpe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<Relationship Id="rId2" Type="http://schemas.openxmlformats.org/officeDocument/2006/relationships/image" Target="../media/image2.jpeg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<Relationship Id="rId2" Type="http://schemas.openxmlformats.org/officeDocument/2006/relationships/image" Target="../media/image2.jpeg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<Relationship Id="rId2" Type="http://schemas.openxmlformats.org/officeDocument/2006/relationships/image" Target="../media/image2.jpeg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<Relationship Id="rId2" Type="http://schemas.openxmlformats.org/officeDocument/2006/relationships/image" Target="../media/image2.jpeg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<Relationship Id="rId2" Type="http://schemas.openxmlformats.org/officeDocument/2006/relationships/image" Target="../media/image2.jpe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<Relationship Id="rId2" Type="http://schemas.openxmlformats.org/officeDocument/2006/relationships/image" Target="../media/image2.jpeg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<Relationship Id="rId2" Type="http://schemas.openxmlformats.org/officeDocument/2006/relationships/image" Target="../media/image2.jpeg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<Relationship Id="rId2" Type="http://schemas.openxmlformats.org/officeDocument/2006/relationships/image" Target="../media/image2.jpeg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<Relationship Id="rId2" Type="http://schemas.openxmlformats.org/officeDocument/2006/relationships/image" Target="../media/image2.jpeg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<Relationship Id="rId2" Type="http://schemas.openxmlformats.org/officeDocument/2006/relationships/image" Target="../media/image2.jpeg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<Relationship Id="rId2" Type="http://schemas.openxmlformats.org/officeDocument/2006/relationships/image" Target="../media/image2.jpeg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<Relationship Id="rId2" Type="http://schemas.openxmlformats.org/officeDocument/2006/relationships/image" Target="../media/image2.jpeg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Title Content and 2 Content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4426560" cy="4391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body"/>
          </p:nvPr>
        </p:nvSpPr>
        <p:spPr>
          <a:xfrm>
            <a:off x="5152680" y="223200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body"/>
          </p:nvPr>
        </p:nvSpPr>
        <p:spPr>
          <a:xfrm>
            <a:off x="5152680" y="452628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>
          <a:xfrm>
            <a:off x="7587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B0F56B4-6490-4DAF-B768-1ACA14075F67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>
          <a:xfrm>
            <a:off x="180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ftr" idx="28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sldNum" idx="29"/>
          </p:nvPr>
        </p:nvSpPr>
        <p:spPr>
          <a:xfrm>
            <a:off x="7587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48DAFE6-5F09-4B97-9FAA-9A0E18E2D66F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dt" idx="30"/>
          </p:nvPr>
        </p:nvSpPr>
        <p:spPr>
          <a:xfrm>
            <a:off x="180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ftr" idx="31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sldNum" idx="32"/>
          </p:nvPr>
        </p:nvSpPr>
        <p:spPr>
          <a:xfrm>
            <a:off x="7587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DFB992A-B0A4-4189-A99D-57EDBC891179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dt" idx="33"/>
          </p:nvPr>
        </p:nvSpPr>
        <p:spPr>
          <a:xfrm>
            <a:off x="180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Title, 2 Content and Content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5152680" y="2232000"/>
            <a:ext cx="4426560" cy="4391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504000" y="452628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0" name="PlaceHolder 5"/>
          <p:cNvSpPr>
            <a:spLocks noGrp="1"/>
          </p:cNvSpPr>
          <p:nvPr>
            <p:ph type="ftr" idx="34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1" name="PlaceHolder 6"/>
          <p:cNvSpPr>
            <a:spLocks noGrp="1"/>
          </p:cNvSpPr>
          <p:nvPr>
            <p:ph type="sldNum" idx="35"/>
          </p:nvPr>
        </p:nvSpPr>
        <p:spPr>
          <a:xfrm>
            <a:off x="7587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FFCFFDE-44D8-4F36-B951-FE29868BF179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2" name="PlaceHolder 7"/>
          <p:cNvSpPr>
            <a:spLocks noGrp="1"/>
          </p:cNvSpPr>
          <p:nvPr>
            <p:ph type="dt" idx="36"/>
          </p:nvPr>
        </p:nvSpPr>
        <p:spPr>
          <a:xfrm>
            <a:off x="180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Default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4426560" cy="4391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5152680" y="223200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5152680" y="452628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7" name="PlaceHolder 5"/>
          <p:cNvSpPr>
            <a:spLocks noGrp="1"/>
          </p:cNvSpPr>
          <p:nvPr>
            <p:ph type="ftr" idx="37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8" name="PlaceHolder 6"/>
          <p:cNvSpPr>
            <a:spLocks noGrp="1"/>
          </p:cNvSpPr>
          <p:nvPr>
            <p:ph type="sldNum" idx="38"/>
          </p:nvPr>
        </p:nvSpPr>
        <p:spPr>
          <a:xfrm>
            <a:off x="7623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F387B7B-72B1-4569-8E5F-C6BFADE16600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9" name="PlaceHolder 7"/>
          <p:cNvSpPr>
            <a:spLocks noGrp="1"/>
          </p:cNvSpPr>
          <p:nvPr>
            <p:ph type="dt" idx="39"/>
          </p:nvPr>
        </p:nvSpPr>
        <p:spPr>
          <a:xfrm>
            <a:off x="216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Default 1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2" name="PlaceHolder 3"/>
          <p:cNvSpPr>
            <a:spLocks noGrp="1"/>
          </p:cNvSpPr>
          <p:nvPr>
            <p:ph type="body"/>
          </p:nvPr>
        </p:nvSpPr>
        <p:spPr>
          <a:xfrm>
            <a:off x="5152680" y="223200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3" name="PlaceHolder 4"/>
          <p:cNvSpPr>
            <a:spLocks noGrp="1"/>
          </p:cNvSpPr>
          <p:nvPr>
            <p:ph type="body"/>
          </p:nvPr>
        </p:nvSpPr>
        <p:spPr>
          <a:xfrm>
            <a:off x="504000" y="4526280"/>
            <a:ext cx="907128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4" name="PlaceHolder 5"/>
          <p:cNvSpPr>
            <a:spLocks noGrp="1"/>
          </p:cNvSpPr>
          <p:nvPr>
            <p:ph type="ftr" idx="40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5" name="PlaceHolder 6"/>
          <p:cNvSpPr>
            <a:spLocks noGrp="1"/>
          </p:cNvSpPr>
          <p:nvPr>
            <p:ph type="sldNum" idx="41"/>
          </p:nvPr>
        </p:nvSpPr>
        <p:spPr>
          <a:xfrm>
            <a:off x="7623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A3816CC-9AB8-4BD6-8B1A-0DBEF439BD55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6" name="PlaceHolder 7"/>
          <p:cNvSpPr>
            <a:spLocks noGrp="1"/>
          </p:cNvSpPr>
          <p:nvPr>
            <p:ph type="dt" idx="42"/>
          </p:nvPr>
        </p:nvSpPr>
        <p:spPr>
          <a:xfrm>
            <a:off x="216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Default 2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907128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504000" y="4526280"/>
            <a:ext cx="907128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ftr" idx="43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1" name="PlaceHolder 5"/>
          <p:cNvSpPr>
            <a:spLocks noGrp="1"/>
          </p:cNvSpPr>
          <p:nvPr>
            <p:ph type="sldNum" idx="44"/>
          </p:nvPr>
        </p:nvSpPr>
        <p:spPr>
          <a:xfrm>
            <a:off x="7623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2918697-592F-478B-AAAB-248136C7E873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2" name="PlaceHolder 6"/>
          <p:cNvSpPr>
            <a:spLocks noGrp="1"/>
          </p:cNvSpPr>
          <p:nvPr>
            <p:ph type="dt" idx="45"/>
          </p:nvPr>
        </p:nvSpPr>
        <p:spPr>
          <a:xfrm>
            <a:off x="216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Default 3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5152680" y="223200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6" name="PlaceHolder 4"/>
          <p:cNvSpPr>
            <a:spLocks noGrp="1"/>
          </p:cNvSpPr>
          <p:nvPr>
            <p:ph type="body"/>
          </p:nvPr>
        </p:nvSpPr>
        <p:spPr>
          <a:xfrm>
            <a:off x="504000" y="452628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7" name="PlaceHolder 5"/>
          <p:cNvSpPr>
            <a:spLocks noGrp="1"/>
          </p:cNvSpPr>
          <p:nvPr>
            <p:ph type="body"/>
          </p:nvPr>
        </p:nvSpPr>
        <p:spPr>
          <a:xfrm>
            <a:off x="5152680" y="452628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8" name="PlaceHolder 6"/>
          <p:cNvSpPr>
            <a:spLocks noGrp="1"/>
          </p:cNvSpPr>
          <p:nvPr>
            <p:ph type="ftr" idx="46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9" name="PlaceHolder 7"/>
          <p:cNvSpPr>
            <a:spLocks noGrp="1"/>
          </p:cNvSpPr>
          <p:nvPr>
            <p:ph type="sldNum" idx="47"/>
          </p:nvPr>
        </p:nvSpPr>
        <p:spPr>
          <a:xfrm>
            <a:off x="7623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6EB55F8-4CC0-48D0-8038-92340C72A1F7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0" name="PlaceHolder 8"/>
          <p:cNvSpPr>
            <a:spLocks noGrp="1"/>
          </p:cNvSpPr>
          <p:nvPr>
            <p:ph type="dt" idx="48"/>
          </p:nvPr>
        </p:nvSpPr>
        <p:spPr>
          <a:xfrm>
            <a:off x="216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 4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292032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3571200" y="2232000"/>
            <a:ext cx="292032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6638040" y="2232000"/>
            <a:ext cx="292032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5" name="PlaceHolder 5"/>
          <p:cNvSpPr>
            <a:spLocks noGrp="1"/>
          </p:cNvSpPr>
          <p:nvPr>
            <p:ph type="body"/>
          </p:nvPr>
        </p:nvSpPr>
        <p:spPr>
          <a:xfrm>
            <a:off x="504000" y="4526280"/>
            <a:ext cx="292032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6" name="PlaceHolder 6"/>
          <p:cNvSpPr>
            <a:spLocks noGrp="1"/>
          </p:cNvSpPr>
          <p:nvPr>
            <p:ph type="body"/>
          </p:nvPr>
        </p:nvSpPr>
        <p:spPr>
          <a:xfrm>
            <a:off x="3571200" y="4526280"/>
            <a:ext cx="292032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7" name="PlaceHolder 7"/>
          <p:cNvSpPr>
            <a:spLocks noGrp="1"/>
          </p:cNvSpPr>
          <p:nvPr>
            <p:ph type="body"/>
          </p:nvPr>
        </p:nvSpPr>
        <p:spPr>
          <a:xfrm>
            <a:off x="6638040" y="4526280"/>
            <a:ext cx="292032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8" name="PlaceHolder 8"/>
          <p:cNvSpPr>
            <a:spLocks noGrp="1"/>
          </p:cNvSpPr>
          <p:nvPr>
            <p:ph type="ftr" idx="49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" name="PlaceHolder 9"/>
          <p:cNvSpPr>
            <a:spLocks noGrp="1"/>
          </p:cNvSpPr>
          <p:nvPr>
            <p:ph type="sldNum" idx="50"/>
          </p:nvPr>
        </p:nvSpPr>
        <p:spPr>
          <a:xfrm>
            <a:off x="7623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E43ADA3-67CC-48DF-B8A0-6058B82ECD1F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" name="PlaceHolder 10"/>
          <p:cNvSpPr>
            <a:spLocks noGrp="1"/>
          </p:cNvSpPr>
          <p:nvPr>
            <p:ph type="dt" idx="51"/>
          </p:nvPr>
        </p:nvSpPr>
        <p:spPr>
          <a:xfrm>
            <a:off x="216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 5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ftr" idx="52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sldNum" idx="53"/>
          </p:nvPr>
        </p:nvSpPr>
        <p:spPr>
          <a:xfrm>
            <a:off x="7623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B0F049C-509E-4B6C-83B7-56FAE5984E9D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dt" idx="54"/>
          </p:nvPr>
        </p:nvSpPr>
        <p:spPr>
          <a:xfrm>
            <a:off x="216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 6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ftr" idx="55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sldNum" idx="56"/>
          </p:nvPr>
        </p:nvSpPr>
        <p:spPr>
          <a:xfrm>
            <a:off x="7623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A61B0A5-DAF1-4E86-BF0A-3DD5AAD4EF00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" name="PlaceHolder 4"/>
          <p:cNvSpPr>
            <a:spLocks noGrp="1"/>
          </p:cNvSpPr>
          <p:nvPr>
            <p:ph type="dt" idx="57"/>
          </p:nvPr>
        </p:nvSpPr>
        <p:spPr>
          <a:xfrm>
            <a:off x="216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223200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" name="PlaceHolder 4"/>
          <p:cNvSpPr>
            <a:spLocks noGrp="1"/>
          </p:cNvSpPr>
          <p:nvPr>
            <p:ph type="body"/>
          </p:nvPr>
        </p:nvSpPr>
        <p:spPr>
          <a:xfrm>
            <a:off x="504000" y="4526280"/>
            <a:ext cx="907128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5"/>
          <p:cNvSpPr>
            <a:spLocks noGrp="1"/>
          </p:cNvSpPr>
          <p:nvPr>
            <p:ph type="ftr" idx="4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" name="PlaceHolder 6"/>
          <p:cNvSpPr>
            <a:spLocks noGrp="1"/>
          </p:cNvSpPr>
          <p:nvPr>
            <p:ph type="sldNum" idx="5"/>
          </p:nvPr>
        </p:nvSpPr>
        <p:spPr>
          <a:xfrm>
            <a:off x="7587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F9E7033-F35C-49DC-84C4-AB49FBBAD9B7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" name="PlaceHolder 7"/>
          <p:cNvSpPr>
            <a:spLocks noGrp="1"/>
          </p:cNvSpPr>
          <p:nvPr>
            <p:ph type="dt" idx="6"/>
          </p:nvPr>
        </p:nvSpPr>
        <p:spPr>
          <a:xfrm>
            <a:off x="180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Default 7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9071280" cy="4391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0" name="PlaceHolder 3"/>
          <p:cNvSpPr>
            <a:spLocks noGrp="1"/>
          </p:cNvSpPr>
          <p:nvPr>
            <p:ph type="ftr" idx="58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1" name="PlaceHolder 4"/>
          <p:cNvSpPr>
            <a:spLocks noGrp="1"/>
          </p:cNvSpPr>
          <p:nvPr>
            <p:ph type="sldNum" idx="59"/>
          </p:nvPr>
        </p:nvSpPr>
        <p:spPr>
          <a:xfrm>
            <a:off x="7623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19881FF-51F9-439C-A6FC-62E1E8F5851B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2" name="PlaceHolder 5"/>
          <p:cNvSpPr>
            <a:spLocks noGrp="1"/>
          </p:cNvSpPr>
          <p:nvPr>
            <p:ph type="dt" idx="60"/>
          </p:nvPr>
        </p:nvSpPr>
        <p:spPr>
          <a:xfrm>
            <a:off x="216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Default 8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4426560" cy="4391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5152680" y="2232000"/>
            <a:ext cx="4426560" cy="4391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 type="ftr" idx="61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7" name="PlaceHolder 5"/>
          <p:cNvSpPr>
            <a:spLocks noGrp="1"/>
          </p:cNvSpPr>
          <p:nvPr>
            <p:ph type="sldNum" idx="62"/>
          </p:nvPr>
        </p:nvSpPr>
        <p:spPr>
          <a:xfrm>
            <a:off x="7623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8C12378-3CAE-4515-97FE-378B5B0CF2A3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8" name="PlaceHolder 6"/>
          <p:cNvSpPr>
            <a:spLocks noGrp="1"/>
          </p:cNvSpPr>
          <p:nvPr>
            <p:ph type="dt" idx="63"/>
          </p:nvPr>
        </p:nvSpPr>
        <p:spPr>
          <a:xfrm>
            <a:off x="216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Default 9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 type="ftr" idx="64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1" name="PlaceHolder 3"/>
          <p:cNvSpPr>
            <a:spLocks noGrp="1"/>
          </p:cNvSpPr>
          <p:nvPr>
            <p:ph type="sldNum" idx="65"/>
          </p:nvPr>
        </p:nvSpPr>
        <p:spPr>
          <a:xfrm>
            <a:off x="7623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8CF8F9B-6D1E-424D-8D2B-33802F09DC8D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2" name="PlaceHolder 4"/>
          <p:cNvSpPr>
            <a:spLocks noGrp="1"/>
          </p:cNvSpPr>
          <p:nvPr>
            <p:ph type="dt" idx="66"/>
          </p:nvPr>
        </p:nvSpPr>
        <p:spPr>
          <a:xfrm>
            <a:off x="216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Default 10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ftr" idx="67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 type="sldNum" idx="68"/>
          </p:nvPr>
        </p:nvSpPr>
        <p:spPr>
          <a:xfrm>
            <a:off x="7623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A6FD63A-B156-45F6-B57B-E61C7B97A915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5" name="PlaceHolder 3"/>
          <p:cNvSpPr>
            <a:spLocks noGrp="1"/>
          </p:cNvSpPr>
          <p:nvPr>
            <p:ph type="dt" idx="69"/>
          </p:nvPr>
        </p:nvSpPr>
        <p:spPr>
          <a:xfrm>
            <a:off x="216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Default 11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8" name="PlaceHolder 3"/>
          <p:cNvSpPr>
            <a:spLocks noGrp="1"/>
          </p:cNvSpPr>
          <p:nvPr>
            <p:ph type="body"/>
          </p:nvPr>
        </p:nvSpPr>
        <p:spPr>
          <a:xfrm>
            <a:off x="5152680" y="2232000"/>
            <a:ext cx="4426560" cy="4391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9" name="PlaceHolder 4"/>
          <p:cNvSpPr>
            <a:spLocks noGrp="1"/>
          </p:cNvSpPr>
          <p:nvPr>
            <p:ph type="body"/>
          </p:nvPr>
        </p:nvSpPr>
        <p:spPr>
          <a:xfrm>
            <a:off x="504000" y="452628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0" name="PlaceHolder 5"/>
          <p:cNvSpPr>
            <a:spLocks noGrp="1"/>
          </p:cNvSpPr>
          <p:nvPr>
            <p:ph type="ftr" idx="70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1" name="PlaceHolder 6"/>
          <p:cNvSpPr>
            <a:spLocks noGrp="1"/>
          </p:cNvSpPr>
          <p:nvPr>
            <p:ph type="sldNum" idx="71"/>
          </p:nvPr>
        </p:nvSpPr>
        <p:spPr>
          <a:xfrm>
            <a:off x="7623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2DCDA53-D67C-4FBB-93AA-783ABC20CBC9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2" name="PlaceHolder 7"/>
          <p:cNvSpPr>
            <a:spLocks noGrp="1"/>
          </p:cNvSpPr>
          <p:nvPr>
            <p:ph type="dt" idx="72"/>
          </p:nvPr>
        </p:nvSpPr>
        <p:spPr>
          <a:xfrm>
            <a:off x="216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Default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"/>
          <p:cNvPicPr/>
          <p:nvPr/>
        </p:nvPicPr>
        <p:blipFill>
          <a:blip r:embed="rId2"/>
          <a:stretch/>
        </p:blipFill>
        <p:spPr>
          <a:xfrm>
            <a:off x="-16920" y="-12240"/>
            <a:ext cx="10096560" cy="947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5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4426560" cy="4391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6" name="PlaceHolder 3"/>
          <p:cNvSpPr>
            <a:spLocks noGrp="1"/>
          </p:cNvSpPr>
          <p:nvPr>
            <p:ph type="body"/>
          </p:nvPr>
        </p:nvSpPr>
        <p:spPr>
          <a:xfrm>
            <a:off x="5152680" y="223200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7" name="PlaceHolder 4"/>
          <p:cNvSpPr>
            <a:spLocks noGrp="1"/>
          </p:cNvSpPr>
          <p:nvPr>
            <p:ph type="body"/>
          </p:nvPr>
        </p:nvSpPr>
        <p:spPr>
          <a:xfrm>
            <a:off x="5152680" y="452628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8" name="PlaceHolder 5"/>
          <p:cNvSpPr>
            <a:spLocks noGrp="1"/>
          </p:cNvSpPr>
          <p:nvPr>
            <p:ph type="ftr" idx="73"/>
          </p:nvPr>
        </p:nvSpPr>
        <p:spPr>
          <a:xfrm>
            <a:off x="3447360" y="688716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9" name="PlaceHolder 6"/>
          <p:cNvSpPr>
            <a:spLocks noGrp="1"/>
          </p:cNvSpPr>
          <p:nvPr>
            <p:ph type="sldNum" idx="74"/>
          </p:nvPr>
        </p:nvSpPr>
        <p:spPr>
          <a:xfrm>
            <a:off x="758736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12702F4-0BA9-428C-BF6C-6EEF1AF52DB3}" type="slidenum"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0" name="PlaceHolder 7"/>
          <p:cNvSpPr>
            <a:spLocks noGrp="1"/>
          </p:cNvSpPr>
          <p:nvPr>
            <p:ph type="dt" idx="75"/>
          </p:nvPr>
        </p:nvSpPr>
        <p:spPr>
          <a:xfrm>
            <a:off x="18000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Default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"/>
          <p:cNvPicPr/>
          <p:nvPr/>
        </p:nvPicPr>
        <p:blipFill>
          <a:blip r:embed="rId2"/>
          <a:stretch/>
        </p:blipFill>
        <p:spPr>
          <a:xfrm>
            <a:off x="-16920" y="-12240"/>
            <a:ext cx="10096560" cy="947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 type="body"/>
          </p:nvPr>
        </p:nvSpPr>
        <p:spPr>
          <a:xfrm>
            <a:off x="5152680" y="223200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5" name="PlaceHolder 4"/>
          <p:cNvSpPr>
            <a:spLocks noGrp="1"/>
          </p:cNvSpPr>
          <p:nvPr>
            <p:ph type="body"/>
          </p:nvPr>
        </p:nvSpPr>
        <p:spPr>
          <a:xfrm>
            <a:off x="504000" y="4526280"/>
            <a:ext cx="907128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6" name="PlaceHolder 5"/>
          <p:cNvSpPr>
            <a:spLocks noGrp="1"/>
          </p:cNvSpPr>
          <p:nvPr>
            <p:ph type="ftr" idx="76"/>
          </p:nvPr>
        </p:nvSpPr>
        <p:spPr>
          <a:xfrm>
            <a:off x="3447360" y="688716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" name="PlaceHolder 6"/>
          <p:cNvSpPr>
            <a:spLocks noGrp="1"/>
          </p:cNvSpPr>
          <p:nvPr>
            <p:ph type="sldNum" idx="77"/>
          </p:nvPr>
        </p:nvSpPr>
        <p:spPr>
          <a:xfrm>
            <a:off x="758736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997B816-AA37-4186-8354-2671D1EF9832}" type="slidenum"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8" name="PlaceHolder 7"/>
          <p:cNvSpPr>
            <a:spLocks noGrp="1"/>
          </p:cNvSpPr>
          <p:nvPr>
            <p:ph type="dt" idx="78"/>
          </p:nvPr>
        </p:nvSpPr>
        <p:spPr>
          <a:xfrm>
            <a:off x="18000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Default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"/>
          <p:cNvPicPr/>
          <p:nvPr/>
        </p:nvPicPr>
        <p:blipFill>
          <a:blip r:embed="rId2"/>
          <a:stretch/>
        </p:blipFill>
        <p:spPr>
          <a:xfrm>
            <a:off x="-16920" y="-12240"/>
            <a:ext cx="10096560" cy="947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907128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 type="body"/>
          </p:nvPr>
        </p:nvSpPr>
        <p:spPr>
          <a:xfrm>
            <a:off x="504000" y="4526280"/>
            <a:ext cx="907128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3" name="PlaceHolder 4"/>
          <p:cNvSpPr>
            <a:spLocks noGrp="1"/>
          </p:cNvSpPr>
          <p:nvPr>
            <p:ph type="ftr" idx="79"/>
          </p:nvPr>
        </p:nvSpPr>
        <p:spPr>
          <a:xfrm>
            <a:off x="3447360" y="688716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4" name="PlaceHolder 5"/>
          <p:cNvSpPr>
            <a:spLocks noGrp="1"/>
          </p:cNvSpPr>
          <p:nvPr>
            <p:ph type="sldNum" idx="80"/>
          </p:nvPr>
        </p:nvSpPr>
        <p:spPr>
          <a:xfrm>
            <a:off x="758736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CC2AB88-49B8-49E1-8906-EAB6634F3073}" type="slidenum"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5" name="PlaceHolder 6"/>
          <p:cNvSpPr>
            <a:spLocks noGrp="1"/>
          </p:cNvSpPr>
          <p:nvPr>
            <p:ph type="dt" idx="81"/>
          </p:nvPr>
        </p:nvSpPr>
        <p:spPr>
          <a:xfrm>
            <a:off x="18000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Default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"/>
          <p:cNvPicPr/>
          <p:nvPr/>
        </p:nvPicPr>
        <p:blipFill>
          <a:blip r:embed="rId2"/>
          <a:stretch/>
        </p:blipFill>
        <p:spPr>
          <a:xfrm>
            <a:off x="-16920" y="-12240"/>
            <a:ext cx="10096560" cy="947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9" name="PlaceHolder 3"/>
          <p:cNvSpPr>
            <a:spLocks noGrp="1"/>
          </p:cNvSpPr>
          <p:nvPr>
            <p:ph type="body"/>
          </p:nvPr>
        </p:nvSpPr>
        <p:spPr>
          <a:xfrm>
            <a:off x="5152680" y="223200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0" name="PlaceHolder 4"/>
          <p:cNvSpPr>
            <a:spLocks noGrp="1"/>
          </p:cNvSpPr>
          <p:nvPr>
            <p:ph type="body"/>
          </p:nvPr>
        </p:nvSpPr>
        <p:spPr>
          <a:xfrm>
            <a:off x="504000" y="452628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1" name="PlaceHolder 5"/>
          <p:cNvSpPr>
            <a:spLocks noGrp="1"/>
          </p:cNvSpPr>
          <p:nvPr>
            <p:ph type="body"/>
          </p:nvPr>
        </p:nvSpPr>
        <p:spPr>
          <a:xfrm>
            <a:off x="5152680" y="452628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2" name="PlaceHolder 6"/>
          <p:cNvSpPr>
            <a:spLocks noGrp="1"/>
          </p:cNvSpPr>
          <p:nvPr>
            <p:ph type="ftr" idx="82"/>
          </p:nvPr>
        </p:nvSpPr>
        <p:spPr>
          <a:xfrm>
            <a:off x="3447360" y="688716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3" name="PlaceHolder 7"/>
          <p:cNvSpPr>
            <a:spLocks noGrp="1"/>
          </p:cNvSpPr>
          <p:nvPr>
            <p:ph type="sldNum" idx="83"/>
          </p:nvPr>
        </p:nvSpPr>
        <p:spPr>
          <a:xfrm>
            <a:off x="758736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9E54E74-9564-4560-8717-1F5F4AF52AD0}" type="slidenum"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4" name="PlaceHolder 8"/>
          <p:cNvSpPr>
            <a:spLocks noGrp="1"/>
          </p:cNvSpPr>
          <p:nvPr>
            <p:ph type="dt" idx="84"/>
          </p:nvPr>
        </p:nvSpPr>
        <p:spPr>
          <a:xfrm>
            <a:off x="18000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"/>
          <p:cNvPicPr/>
          <p:nvPr/>
        </p:nvPicPr>
        <p:blipFill>
          <a:blip r:embed="rId2"/>
          <a:stretch/>
        </p:blipFill>
        <p:spPr>
          <a:xfrm>
            <a:off x="-16920" y="-12240"/>
            <a:ext cx="10096560" cy="947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292032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8" name="PlaceHolder 3"/>
          <p:cNvSpPr>
            <a:spLocks noGrp="1"/>
          </p:cNvSpPr>
          <p:nvPr>
            <p:ph type="body"/>
          </p:nvPr>
        </p:nvSpPr>
        <p:spPr>
          <a:xfrm>
            <a:off x="3571200" y="2232000"/>
            <a:ext cx="292032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9" name="PlaceHolder 4"/>
          <p:cNvSpPr>
            <a:spLocks noGrp="1"/>
          </p:cNvSpPr>
          <p:nvPr>
            <p:ph type="body"/>
          </p:nvPr>
        </p:nvSpPr>
        <p:spPr>
          <a:xfrm>
            <a:off x="6638040" y="2232000"/>
            <a:ext cx="292032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0" name="PlaceHolder 5"/>
          <p:cNvSpPr>
            <a:spLocks noGrp="1"/>
          </p:cNvSpPr>
          <p:nvPr>
            <p:ph type="body"/>
          </p:nvPr>
        </p:nvSpPr>
        <p:spPr>
          <a:xfrm>
            <a:off x="504000" y="4526280"/>
            <a:ext cx="292032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1" name="PlaceHolder 6"/>
          <p:cNvSpPr>
            <a:spLocks noGrp="1"/>
          </p:cNvSpPr>
          <p:nvPr>
            <p:ph type="body"/>
          </p:nvPr>
        </p:nvSpPr>
        <p:spPr>
          <a:xfrm>
            <a:off x="3571200" y="4526280"/>
            <a:ext cx="292032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2" name="PlaceHolder 7"/>
          <p:cNvSpPr>
            <a:spLocks noGrp="1"/>
          </p:cNvSpPr>
          <p:nvPr>
            <p:ph type="body"/>
          </p:nvPr>
        </p:nvSpPr>
        <p:spPr>
          <a:xfrm>
            <a:off x="6638040" y="4526280"/>
            <a:ext cx="292032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3" name="PlaceHolder 8"/>
          <p:cNvSpPr>
            <a:spLocks noGrp="1"/>
          </p:cNvSpPr>
          <p:nvPr>
            <p:ph type="ftr" idx="85"/>
          </p:nvPr>
        </p:nvSpPr>
        <p:spPr>
          <a:xfrm>
            <a:off x="3447360" y="688716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4" name="PlaceHolder 9"/>
          <p:cNvSpPr>
            <a:spLocks noGrp="1"/>
          </p:cNvSpPr>
          <p:nvPr>
            <p:ph type="sldNum" idx="86"/>
          </p:nvPr>
        </p:nvSpPr>
        <p:spPr>
          <a:xfrm>
            <a:off x="758736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14049A9-1507-4137-BD94-01923D648F59}" type="slidenum"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5" name="PlaceHolder 10"/>
          <p:cNvSpPr>
            <a:spLocks noGrp="1"/>
          </p:cNvSpPr>
          <p:nvPr>
            <p:ph type="dt" idx="87"/>
          </p:nvPr>
        </p:nvSpPr>
        <p:spPr>
          <a:xfrm>
            <a:off x="18000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907128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504000" y="4526280"/>
            <a:ext cx="907128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ftr" idx="7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" name="PlaceHolder 5"/>
          <p:cNvSpPr>
            <a:spLocks noGrp="1"/>
          </p:cNvSpPr>
          <p:nvPr>
            <p:ph type="sldNum" idx="8"/>
          </p:nvPr>
        </p:nvSpPr>
        <p:spPr>
          <a:xfrm>
            <a:off x="7587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3DE8864-B168-4DFA-A1C1-413CAE9F08C8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" name="PlaceHolder 6"/>
          <p:cNvSpPr>
            <a:spLocks noGrp="1"/>
          </p:cNvSpPr>
          <p:nvPr>
            <p:ph type="dt" idx="9"/>
          </p:nvPr>
        </p:nvSpPr>
        <p:spPr>
          <a:xfrm>
            <a:off x="180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"/>
          <p:cNvPicPr/>
          <p:nvPr/>
        </p:nvPicPr>
        <p:blipFill>
          <a:blip r:embed="rId2"/>
          <a:stretch/>
        </p:blipFill>
        <p:spPr>
          <a:xfrm>
            <a:off x="-16920" y="-12240"/>
            <a:ext cx="10096560" cy="947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7" name="PlaceHolder 1"/>
          <p:cNvSpPr>
            <a:spLocks noGrp="1"/>
          </p:cNvSpPr>
          <p:nvPr>
            <p:ph type="ftr" idx="88"/>
          </p:nvPr>
        </p:nvSpPr>
        <p:spPr>
          <a:xfrm>
            <a:off x="3447360" y="688716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8" name="PlaceHolder 2"/>
          <p:cNvSpPr>
            <a:spLocks noGrp="1"/>
          </p:cNvSpPr>
          <p:nvPr>
            <p:ph type="sldNum" idx="89"/>
          </p:nvPr>
        </p:nvSpPr>
        <p:spPr>
          <a:xfrm>
            <a:off x="758736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86A87B1-5E86-4D1B-ACB1-14D89737AF2B}" type="slidenum"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9" name="PlaceHolder 3"/>
          <p:cNvSpPr>
            <a:spLocks noGrp="1"/>
          </p:cNvSpPr>
          <p:nvPr>
            <p:ph type="dt" idx="90"/>
          </p:nvPr>
        </p:nvSpPr>
        <p:spPr>
          <a:xfrm>
            <a:off x="18000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"/>
          <p:cNvPicPr/>
          <p:nvPr/>
        </p:nvPicPr>
        <p:blipFill>
          <a:blip r:embed="rId2"/>
          <a:stretch/>
        </p:blipFill>
        <p:spPr>
          <a:xfrm>
            <a:off x="-16920" y="-12240"/>
            <a:ext cx="10096560" cy="947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 type="ftr" idx="91"/>
          </p:nvPr>
        </p:nvSpPr>
        <p:spPr>
          <a:xfrm>
            <a:off x="3447360" y="688716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3" name="PlaceHolder 3"/>
          <p:cNvSpPr>
            <a:spLocks noGrp="1"/>
          </p:cNvSpPr>
          <p:nvPr>
            <p:ph type="sldNum" idx="92"/>
          </p:nvPr>
        </p:nvSpPr>
        <p:spPr>
          <a:xfrm>
            <a:off x="758736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8671EEA-58FC-4925-8CCE-5DDFD30DB52D}" type="slidenum"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4" name="PlaceHolder 4"/>
          <p:cNvSpPr>
            <a:spLocks noGrp="1"/>
          </p:cNvSpPr>
          <p:nvPr>
            <p:ph type="dt" idx="93"/>
          </p:nvPr>
        </p:nvSpPr>
        <p:spPr>
          <a:xfrm>
            <a:off x="18000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Default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"/>
          <p:cNvPicPr/>
          <p:nvPr/>
        </p:nvPicPr>
        <p:blipFill>
          <a:blip r:embed="rId2"/>
          <a:stretch/>
        </p:blipFill>
        <p:spPr>
          <a:xfrm>
            <a:off x="-16920" y="-12240"/>
            <a:ext cx="10096560" cy="947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7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9071280" cy="4391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8" name="PlaceHolder 3"/>
          <p:cNvSpPr>
            <a:spLocks noGrp="1"/>
          </p:cNvSpPr>
          <p:nvPr>
            <p:ph type="ftr" idx="94"/>
          </p:nvPr>
        </p:nvSpPr>
        <p:spPr>
          <a:xfrm>
            <a:off x="3447360" y="688716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9" name="PlaceHolder 4"/>
          <p:cNvSpPr>
            <a:spLocks noGrp="1"/>
          </p:cNvSpPr>
          <p:nvPr>
            <p:ph type="sldNum" idx="95"/>
          </p:nvPr>
        </p:nvSpPr>
        <p:spPr>
          <a:xfrm>
            <a:off x="758736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D2EBE1F-AE55-4C31-B732-A5EAC726792A}" type="slidenum"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0" name="PlaceHolder 5"/>
          <p:cNvSpPr>
            <a:spLocks noGrp="1"/>
          </p:cNvSpPr>
          <p:nvPr>
            <p:ph type="dt" idx="96"/>
          </p:nvPr>
        </p:nvSpPr>
        <p:spPr>
          <a:xfrm>
            <a:off x="18000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Default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"/>
          <p:cNvPicPr/>
          <p:nvPr/>
        </p:nvPicPr>
        <p:blipFill>
          <a:blip r:embed="rId2"/>
          <a:stretch/>
        </p:blipFill>
        <p:spPr>
          <a:xfrm>
            <a:off x="-16920" y="-12240"/>
            <a:ext cx="10096560" cy="947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3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4426560" cy="4391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4" name="PlaceHolder 3"/>
          <p:cNvSpPr>
            <a:spLocks noGrp="1"/>
          </p:cNvSpPr>
          <p:nvPr>
            <p:ph type="body"/>
          </p:nvPr>
        </p:nvSpPr>
        <p:spPr>
          <a:xfrm>
            <a:off x="5152680" y="2232000"/>
            <a:ext cx="4426560" cy="4391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5" name="PlaceHolder 4"/>
          <p:cNvSpPr>
            <a:spLocks noGrp="1"/>
          </p:cNvSpPr>
          <p:nvPr>
            <p:ph type="ftr" idx="97"/>
          </p:nvPr>
        </p:nvSpPr>
        <p:spPr>
          <a:xfrm>
            <a:off x="3447360" y="688716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6" name="PlaceHolder 5"/>
          <p:cNvSpPr>
            <a:spLocks noGrp="1"/>
          </p:cNvSpPr>
          <p:nvPr>
            <p:ph type="sldNum" idx="98"/>
          </p:nvPr>
        </p:nvSpPr>
        <p:spPr>
          <a:xfrm>
            <a:off x="758736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BBE12DB-195D-4E54-A532-8095EAB11A21}" type="slidenum"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7" name="PlaceHolder 6"/>
          <p:cNvSpPr>
            <a:spLocks noGrp="1"/>
          </p:cNvSpPr>
          <p:nvPr>
            <p:ph type="dt" idx="99"/>
          </p:nvPr>
        </p:nvSpPr>
        <p:spPr>
          <a:xfrm>
            <a:off x="18000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Default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"/>
          <p:cNvPicPr/>
          <p:nvPr/>
        </p:nvPicPr>
        <p:blipFill>
          <a:blip r:embed="rId2"/>
          <a:stretch/>
        </p:blipFill>
        <p:spPr>
          <a:xfrm>
            <a:off x="-16920" y="-12240"/>
            <a:ext cx="10096560" cy="947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9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0" name="PlaceHolder 2"/>
          <p:cNvSpPr>
            <a:spLocks noGrp="1"/>
          </p:cNvSpPr>
          <p:nvPr>
            <p:ph type="ftr" idx="100"/>
          </p:nvPr>
        </p:nvSpPr>
        <p:spPr>
          <a:xfrm>
            <a:off x="3447360" y="688716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1" name="PlaceHolder 3"/>
          <p:cNvSpPr>
            <a:spLocks noGrp="1"/>
          </p:cNvSpPr>
          <p:nvPr>
            <p:ph type="sldNum" idx="101"/>
          </p:nvPr>
        </p:nvSpPr>
        <p:spPr>
          <a:xfrm>
            <a:off x="758736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394F911-FE73-4901-9E57-5236AF56A4DE}" type="slidenum"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2" name="PlaceHolder 4"/>
          <p:cNvSpPr>
            <a:spLocks noGrp="1"/>
          </p:cNvSpPr>
          <p:nvPr>
            <p:ph type="dt" idx="102"/>
          </p:nvPr>
        </p:nvSpPr>
        <p:spPr>
          <a:xfrm>
            <a:off x="18000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Default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"/>
          <p:cNvPicPr/>
          <p:nvPr/>
        </p:nvPicPr>
        <p:blipFill>
          <a:blip r:embed="rId2"/>
          <a:stretch/>
        </p:blipFill>
        <p:spPr>
          <a:xfrm>
            <a:off x="-16920" y="-12240"/>
            <a:ext cx="10096560" cy="947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4" name="PlaceHolder 1"/>
          <p:cNvSpPr>
            <a:spLocks noGrp="1"/>
          </p:cNvSpPr>
          <p:nvPr>
            <p:ph type="ftr" idx="103"/>
          </p:nvPr>
        </p:nvSpPr>
        <p:spPr>
          <a:xfrm>
            <a:off x="3447360" y="688716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5" name="PlaceHolder 2"/>
          <p:cNvSpPr>
            <a:spLocks noGrp="1"/>
          </p:cNvSpPr>
          <p:nvPr>
            <p:ph type="sldNum" idx="104"/>
          </p:nvPr>
        </p:nvSpPr>
        <p:spPr>
          <a:xfrm>
            <a:off x="758736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7FA39BD-8625-44E5-ACF2-18668015EE94}" type="slidenum"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6" name="PlaceHolder 3"/>
          <p:cNvSpPr>
            <a:spLocks noGrp="1"/>
          </p:cNvSpPr>
          <p:nvPr>
            <p:ph type="dt" idx="105"/>
          </p:nvPr>
        </p:nvSpPr>
        <p:spPr>
          <a:xfrm>
            <a:off x="18000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Default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"/>
          <p:cNvPicPr/>
          <p:nvPr/>
        </p:nvPicPr>
        <p:blipFill>
          <a:blip r:embed="rId2"/>
          <a:stretch/>
        </p:blipFill>
        <p:spPr>
          <a:xfrm>
            <a:off x="-16920" y="-12240"/>
            <a:ext cx="10096560" cy="947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8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9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0" name="PlaceHolder 3"/>
          <p:cNvSpPr>
            <a:spLocks noGrp="1"/>
          </p:cNvSpPr>
          <p:nvPr>
            <p:ph type="body"/>
          </p:nvPr>
        </p:nvSpPr>
        <p:spPr>
          <a:xfrm>
            <a:off x="5152680" y="2232000"/>
            <a:ext cx="4426560" cy="4391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1" name="PlaceHolder 4"/>
          <p:cNvSpPr>
            <a:spLocks noGrp="1"/>
          </p:cNvSpPr>
          <p:nvPr>
            <p:ph type="body"/>
          </p:nvPr>
        </p:nvSpPr>
        <p:spPr>
          <a:xfrm>
            <a:off x="504000" y="452628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2" name="PlaceHolder 5"/>
          <p:cNvSpPr>
            <a:spLocks noGrp="1"/>
          </p:cNvSpPr>
          <p:nvPr>
            <p:ph type="ftr" idx="106"/>
          </p:nvPr>
        </p:nvSpPr>
        <p:spPr>
          <a:xfrm>
            <a:off x="3447360" y="688716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3" name="PlaceHolder 6"/>
          <p:cNvSpPr>
            <a:spLocks noGrp="1"/>
          </p:cNvSpPr>
          <p:nvPr>
            <p:ph type="sldNum" idx="107"/>
          </p:nvPr>
        </p:nvSpPr>
        <p:spPr>
          <a:xfrm>
            <a:off x="758736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52610D0-F07A-4D09-B4A8-961CAA6BDDF9}" type="slidenum"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4" name="PlaceHolder 7"/>
          <p:cNvSpPr>
            <a:spLocks noGrp="1"/>
          </p:cNvSpPr>
          <p:nvPr>
            <p:ph type="dt" idx="108"/>
          </p:nvPr>
        </p:nvSpPr>
        <p:spPr>
          <a:xfrm>
            <a:off x="18000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223200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452628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6" name="PlaceHolder 5"/>
          <p:cNvSpPr>
            <a:spLocks noGrp="1"/>
          </p:cNvSpPr>
          <p:nvPr>
            <p:ph type="body"/>
          </p:nvPr>
        </p:nvSpPr>
        <p:spPr>
          <a:xfrm>
            <a:off x="5152680" y="4526280"/>
            <a:ext cx="442656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6"/>
          <p:cNvSpPr>
            <a:spLocks noGrp="1"/>
          </p:cNvSpPr>
          <p:nvPr>
            <p:ph type="ftr" idx="10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" name="PlaceHolder 7"/>
          <p:cNvSpPr>
            <a:spLocks noGrp="1"/>
          </p:cNvSpPr>
          <p:nvPr>
            <p:ph type="sldNum" idx="11"/>
          </p:nvPr>
        </p:nvSpPr>
        <p:spPr>
          <a:xfrm>
            <a:off x="7587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20BE295-B40E-4FF9-87B6-E4B503B56133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" name="PlaceHolder 8"/>
          <p:cNvSpPr>
            <a:spLocks noGrp="1"/>
          </p:cNvSpPr>
          <p:nvPr>
            <p:ph type="dt" idx="12"/>
          </p:nvPr>
        </p:nvSpPr>
        <p:spPr>
          <a:xfrm>
            <a:off x="180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292032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3571200" y="2232000"/>
            <a:ext cx="292032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6638040" y="2232000"/>
            <a:ext cx="292032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504000" y="4526280"/>
            <a:ext cx="292032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" name="PlaceHolder 6"/>
          <p:cNvSpPr>
            <a:spLocks noGrp="1"/>
          </p:cNvSpPr>
          <p:nvPr>
            <p:ph type="body"/>
          </p:nvPr>
        </p:nvSpPr>
        <p:spPr>
          <a:xfrm>
            <a:off x="3571200" y="4526280"/>
            <a:ext cx="292032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6" name="PlaceHolder 7"/>
          <p:cNvSpPr>
            <a:spLocks noGrp="1"/>
          </p:cNvSpPr>
          <p:nvPr>
            <p:ph type="body"/>
          </p:nvPr>
        </p:nvSpPr>
        <p:spPr>
          <a:xfrm>
            <a:off x="6638040" y="4526280"/>
            <a:ext cx="2920320" cy="209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8"/>
          <p:cNvSpPr>
            <a:spLocks noGrp="1"/>
          </p:cNvSpPr>
          <p:nvPr>
            <p:ph type="ftr" idx="13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" name="PlaceHolder 9"/>
          <p:cNvSpPr>
            <a:spLocks noGrp="1"/>
          </p:cNvSpPr>
          <p:nvPr>
            <p:ph type="sldNum" idx="14"/>
          </p:nvPr>
        </p:nvSpPr>
        <p:spPr>
          <a:xfrm>
            <a:off x="7587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CE3B176-8C93-4AD5-92E2-73F1120F775E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" name="PlaceHolder 10"/>
          <p:cNvSpPr>
            <a:spLocks noGrp="1"/>
          </p:cNvSpPr>
          <p:nvPr>
            <p:ph type="dt" idx="15"/>
          </p:nvPr>
        </p:nvSpPr>
        <p:spPr>
          <a:xfrm>
            <a:off x="180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ftr" idx="16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ldNum" idx="17"/>
          </p:nvPr>
        </p:nvSpPr>
        <p:spPr>
          <a:xfrm>
            <a:off x="7587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1DDCCF9-DBE9-4628-A4BA-D1530CCEA361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dt" idx="18"/>
          </p:nvPr>
        </p:nvSpPr>
        <p:spPr>
          <a:xfrm>
            <a:off x="180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ftr" idx="19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 type="sldNum" idx="20"/>
          </p:nvPr>
        </p:nvSpPr>
        <p:spPr>
          <a:xfrm>
            <a:off x="7587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B6D9979-E7AB-4C79-B74E-A4582E09217B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 type="dt" idx="21"/>
          </p:nvPr>
        </p:nvSpPr>
        <p:spPr>
          <a:xfrm>
            <a:off x="180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7" name="PlaceHolder 5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2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2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2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9071280" cy="4391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 type="ftr" idx="22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1" name="PlaceHolder 4"/>
          <p:cNvSpPr>
            <a:spLocks noGrp="1"/>
          </p:cNvSpPr>
          <p:nvPr>
            <p:ph type="sldNum" idx="23"/>
          </p:nvPr>
        </p:nvSpPr>
        <p:spPr>
          <a:xfrm>
            <a:off x="7587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02BEC20-E221-4F5B-B3C1-D1764923F116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2" name="PlaceHolder 5"/>
          <p:cNvSpPr>
            <a:spLocks noGrp="1"/>
          </p:cNvSpPr>
          <p:nvPr>
            <p:ph type="dt" idx="24"/>
          </p:nvPr>
        </p:nvSpPr>
        <p:spPr>
          <a:xfrm>
            <a:off x="180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04000" y="2232000"/>
            <a:ext cx="4426560" cy="4391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152680" y="2232000"/>
            <a:ext cx="4426560" cy="4391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ftr" idx="25"/>
          </p:nvPr>
        </p:nvSpPr>
        <p:spPr>
          <a:xfrm>
            <a:off x="3447360" y="688680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7" name="PlaceHolder 5"/>
          <p:cNvSpPr>
            <a:spLocks noGrp="1"/>
          </p:cNvSpPr>
          <p:nvPr>
            <p:ph type="sldNum" idx="26"/>
          </p:nvPr>
        </p:nvSpPr>
        <p:spPr>
          <a:xfrm>
            <a:off x="758736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697DB39-1C77-4A32-B5C0-1E52497412FA}" type="slidenum">
              <a:rPr lang="hr-HR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8" name="PlaceHolder 6"/>
          <p:cNvSpPr>
            <a:spLocks noGrp="1"/>
          </p:cNvSpPr>
          <p:nvPr>
            <p:ph type="dt" idx="27"/>
          </p:nvPr>
        </p:nvSpPr>
        <p:spPr>
          <a:xfrm>
            <a:off x="180000" y="688680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13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25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2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2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/>
          </p:cNvSpPr>
          <p:nvPr>
            <p:ph type="title"/>
          </p:nvPr>
        </p:nvSpPr>
        <p:spPr>
          <a:xfrm>
            <a:off x="4937760" y="474840"/>
            <a:ext cx="6328080" cy="1262160"/>
          </a:xfrm>
          <a:prstGeom prst="rect">
            <a:avLst/>
          </a:prstGeom>
          <a:noFill/>
          <a:ln w="0">
            <a:noFill/>
          </a:ln>
          <a:effectLst>
            <a:outerShdw dist="53966" dir="13500000" rotWithShape="0">
              <a:srgbClr val="ff972f"/>
            </a:outerShdw>
          </a:effectLst>
        </p:spPr>
        <p:txBody>
          <a:bodyPr lIns="0" rIns="0" tIns="0" bIns="0" anchor="ctr">
            <a:noAutofit/>
          </a:bodyPr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4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Kako biti svet?</a:t>
            </a:r>
            <a:endParaRPr lang="en-US" sz="4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6" name="PlaceHolder 2"/>
          <p:cNvSpPr>
            <a:spLocks noGrp="1"/>
          </p:cNvSpPr>
          <p:nvPr>
            <p:ph type="subTitle"/>
          </p:nvPr>
        </p:nvSpPr>
        <p:spPr>
          <a:xfrm>
            <a:off x="504000" y="3456000"/>
            <a:ext cx="9071280" cy="2696760"/>
          </a:xfrm>
          <a:prstGeom prst="rect">
            <a:avLst/>
          </a:prstGeom>
          <a:noFill/>
          <a:ln w="0">
            <a:noFill/>
          </a:ln>
          <a:effectLst>
            <a:outerShdw dist="268813" dir="13500000" rotWithShape="0">
              <a:srgbClr val="ea7500"/>
            </a:outerShdw>
          </a:effectLst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7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Sedam koraka</a:t>
            </a:r>
            <a:endParaRPr lang="en-US" sz="7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title"/>
          </p:nvPr>
        </p:nvSpPr>
        <p:spPr>
          <a:xfrm>
            <a:off x="504000" y="930600"/>
            <a:ext cx="9071280" cy="1124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marL="432000"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4000" b="1" u="none" strike="noStrike">
                <a:solidFill>
                  <a:srgbClr val="ea7500"/>
                </a:solidFill>
                <a:effectLst/>
                <a:uFillTx/>
                <a:latin typeface="Liberation Serif;Times New Roman"/>
                <a:ea typeface="Lohit Devanagari"/>
              </a:rPr>
              <a:t>1. Kontrolirajte i nadvladajte svoja osjetila!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8" name="PlaceHolder 2"/>
          <p:cNvSpPr>
            <a:spLocks noGrp="1"/>
          </p:cNvSpPr>
          <p:nvPr>
            <p:ph/>
          </p:nvPr>
        </p:nvSpPr>
        <p:spPr>
          <a:xfrm>
            <a:off x="504000" y="2232000"/>
            <a:ext cx="9071280" cy="4391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9999"/>
          </a:bodyPr>
          <a:p>
            <a:pPr marL="432000" indent="-324000">
              <a:lnSpc>
                <a:spcPct val="100000"/>
              </a:lnSpc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hr-HR" sz="3000" b="0" u="sng" strike="noStrike">
                <a:solidFill>
                  <a:srgbClr val="000000"/>
                </a:solidFill>
                <a:effectLst/>
                <a:uFillTx/>
                <a:latin typeface="Arial"/>
              </a:rPr>
              <a:t>Unutarnja osjetila:</a:t>
            </a:r>
            <a:r>
              <a:rPr lang="hr-HR" sz="3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 </a:t>
            </a:r>
            <a:r>
              <a:rPr lang="hr-HR" sz="3000" b="0" i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svijest, mašta, pamćenje i poštovanje...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hr-HR" sz="3000" b="0" u="sng" strike="noStrike">
                <a:solidFill>
                  <a:srgbClr val="000000"/>
                </a:solidFill>
                <a:effectLst/>
                <a:uFillTx/>
                <a:latin typeface="Arial"/>
              </a:rPr>
              <a:t>Vanjska osjetila</a:t>
            </a:r>
            <a:r>
              <a:rPr lang="hr-HR" sz="3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: </a:t>
            </a:r>
            <a:r>
              <a:rPr lang="hr-HR" sz="3000" b="0" i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osjetilo vida, mirisa, dodira, okusa i sluha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- Dopustite da Bog prožme vaš život i vodi vaša osjetila prema Sebi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- kontroliramo i nadvladamo svoja osjetila, možemo se koncentrirati na ono što je važno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>
        <p14:vortex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marL="432000"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4400" b="1" u="none" strike="noStrike">
                <a:solidFill>
                  <a:srgbClr val="ea7500"/>
                </a:solidFill>
                <a:effectLst/>
                <a:uFillTx/>
                <a:latin typeface="Liberation Serif;Times New Roman"/>
                <a:ea typeface="Lohit Devanagari"/>
              </a:rPr>
              <a:t>2. Stalno se propitujte!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0" name="PlaceHolder 2"/>
          <p:cNvSpPr>
            <a:spLocks noGrp="1"/>
          </p:cNvSpPr>
          <p:nvPr>
            <p:ph/>
          </p:nvPr>
        </p:nvSpPr>
        <p:spPr>
          <a:xfrm>
            <a:off x="504000" y="2232000"/>
            <a:ext cx="9071280" cy="4391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lnSpcReduction="9999"/>
          </a:bodyPr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- znači </a:t>
            </a:r>
            <a:r>
              <a:rPr lang="hr-HR" sz="3000" b="0" u="sng" strike="noStrike">
                <a:solidFill>
                  <a:srgbClr val="222222"/>
                </a:solidFill>
                <a:effectLst/>
                <a:uFillTx/>
                <a:latin typeface="Arial"/>
              </a:rPr>
              <a:t>promatrati sebe:</a:t>
            </a: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 </a:t>
            </a:r>
            <a:r>
              <a:rPr lang="hr-HR" sz="3000" b="0" i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svoje reakcije, misli, ponašanja, ideje, postupke itd.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- pomaže li ono što radimo drugima da budu sveti?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- nekoliko minuta samoće i razmisliti o svom životu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2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- Grci su govorili vrlo mudro: </a:t>
            </a:r>
            <a:r>
              <a:rPr lang="hr-HR" sz="3000" b="0" i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“Spoznaj sebe”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- </a:t>
            </a:r>
            <a:r>
              <a:rPr lang="hr-HR" sz="3000" b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Ako spoznate svoju nutrinu, moći ćete predvidjeti mnoge stvari i znati reagirati na poteškoće i probleme snažno i odvažno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>
        <p14:vortex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marL="432000"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4800" b="1" u="none" strike="noStrike">
                <a:solidFill>
                  <a:srgbClr val="ea7500"/>
                </a:solidFill>
                <a:effectLst/>
                <a:uFillTx/>
                <a:latin typeface="Liberation Serif;Times New Roman"/>
                <a:ea typeface="Lohit Devanagari"/>
              </a:rPr>
              <a:t>3. Tražite i gradite mir oko sebe!</a:t>
            </a:r>
            <a:endParaRPr lang="en-US" sz="4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2" name="PlaceHolder 2"/>
          <p:cNvSpPr>
            <a:spLocks noGrp="1"/>
          </p:cNvSpPr>
          <p:nvPr>
            <p:ph/>
          </p:nvPr>
        </p:nvSpPr>
        <p:spPr>
          <a:xfrm>
            <a:off x="504000" y="2232000"/>
            <a:ext cx="9071280" cy="4391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lnSpcReduction="9999"/>
          </a:bodyPr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- </a:t>
            </a:r>
            <a:r>
              <a:rPr lang="hr-HR" sz="3000" b="0" u="sng" strike="noStrike">
                <a:solidFill>
                  <a:srgbClr val="222222"/>
                </a:solidFill>
                <a:effectLst/>
                <a:uFillTx/>
                <a:latin typeface="Arial"/>
              </a:rPr>
              <a:t>budite posrednici mira:</a:t>
            </a: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 na poslu, školi, obitelji...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- Čak i na društvenim mrežama možete biti veliki mirotvorci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- </a:t>
            </a:r>
            <a:r>
              <a:rPr lang="hr-HR" sz="3000" b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Ako želite biti sveti, tražite unutarnji mir, činite ispravnu stvar u svakom trenutku, živite licem u lice s Bogom, ne bojte se i vjerujte da će plod tog napora biti mir koji dolazi od Boga,a to je trajni mir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>
        <p14:vortex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marL="432000"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4400" b="1" u="none" strike="noStrike">
                <a:solidFill>
                  <a:srgbClr val="ea7500"/>
                </a:solidFill>
                <a:effectLst/>
                <a:uFillTx/>
                <a:latin typeface="Liberation Serif;Times New Roman"/>
                <a:ea typeface="Lohit Devanagari"/>
              </a:rPr>
              <a:t>4. Obratite pažnju na riječi!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4" name="PlaceHolder 2"/>
          <p:cNvSpPr>
            <a:spLocks noGrp="1"/>
          </p:cNvSpPr>
          <p:nvPr>
            <p:ph/>
          </p:nvPr>
        </p:nvSpPr>
        <p:spPr>
          <a:xfrm>
            <a:off x="548640" y="2232000"/>
            <a:ext cx="9071280" cy="4391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9999"/>
          </a:bodyPr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Prije nego što nešto kažete ili napišete, </a:t>
            </a:r>
            <a:r>
              <a:rPr lang="hr-HR" sz="3000" b="0" u="sng" strike="noStrike">
                <a:solidFill>
                  <a:srgbClr val="222222"/>
                </a:solidFill>
                <a:effectLst/>
                <a:uFillTx/>
                <a:latin typeface="Arial"/>
              </a:rPr>
              <a:t>razmislite o tome!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- Ovaj se </a:t>
            </a:r>
            <a:r>
              <a:rPr lang="hr-HR" sz="3000" b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problem</a:t>
            </a: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 širi </a:t>
            </a:r>
            <a:r>
              <a:rPr lang="hr-HR" sz="3000" b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društvenim</a:t>
            </a: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 </a:t>
            </a:r>
            <a:r>
              <a:rPr lang="hr-HR" sz="3000" b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mrežama</a:t>
            </a: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 u kojima je osjetljivost vrlo velika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Budite pažljivi kako biste bili sigurni da je sve što kažete na izgradnju drugih, što pomaže vašem bližnjemu.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Jezikom ranjavamo i ohrabrujemo!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marL="432000"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4400" b="1" u="none" strike="noStrike">
                <a:solidFill>
                  <a:srgbClr val="ea7500"/>
                </a:solidFill>
                <a:effectLst/>
                <a:uFillTx/>
                <a:latin typeface="Liberation Serif;Times New Roman"/>
                <a:ea typeface="Lohit Devanagari"/>
              </a:rPr>
              <a:t>5. Ohrabrite i druge!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6" name="PlaceHolder 2"/>
          <p:cNvSpPr>
            <a:spLocks noGrp="1"/>
          </p:cNvSpPr>
          <p:nvPr>
            <p:ph/>
          </p:nvPr>
        </p:nvSpPr>
        <p:spPr>
          <a:xfrm>
            <a:off x="504000" y="1828800"/>
            <a:ext cx="9071280" cy="5303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Kad potičemo druge, potičemo i same sebe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- Ponekad kažemo – </a:t>
            </a:r>
            <a:r>
              <a:rPr lang="hr-HR" sz="3000" b="0" i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„Samo naprijed, to će proći</a:t>
            </a: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“ – ili – </a:t>
            </a:r>
            <a:r>
              <a:rPr lang="hr-HR" sz="3000" b="0" i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„Ne brini, stavi sve u Božje ruke“</a:t>
            </a: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 – ali </a:t>
            </a:r>
            <a:r>
              <a:rPr lang="hr-HR" sz="3000" b="0" u="sng" strike="noStrike">
                <a:solidFill>
                  <a:srgbClr val="222222"/>
                </a:solidFill>
                <a:effectLst/>
                <a:uFillTx/>
                <a:latin typeface="Arial"/>
              </a:rPr>
              <a:t>vjerujemo li to uistinu?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= i sam </a:t>
            </a:r>
            <a:r>
              <a:rPr lang="hr-HR" sz="3000" b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trebam</a:t>
            </a: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 </a:t>
            </a:r>
            <a:r>
              <a:rPr lang="hr-HR" sz="3000" b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vjerovati</a:t>
            </a: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!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Sveti Pavao piše kršćanima u Solunu: </a:t>
            </a:r>
            <a:br>
              <a:rPr sz="3000"/>
            </a:br>
            <a:br>
              <a:rPr sz="3000"/>
            </a:br>
            <a:r>
              <a:rPr lang="hr-HR" sz="3000" b="1" i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“Potičemo vas, braćo, opominjite neuredne, sokolite malodušne, podržavajte slabe, budite velikodušni prema svima! Pazite da tko komu zlo zlom ne uzvrati, nego uvijek promičite dobro jedni prema drugima i prema svima”</a:t>
            </a:r>
            <a:r>
              <a:rPr lang="hr-HR" sz="3000" b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 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(1 Sol 5, 14).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marL="432000"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4400" b="1" u="none" strike="noStrike">
                <a:solidFill>
                  <a:srgbClr val="ea7500"/>
                </a:solidFill>
                <a:effectLst/>
                <a:uFillTx/>
                <a:latin typeface="Liberation Serif;Times New Roman"/>
                <a:ea typeface="Lohit Devanagari"/>
              </a:rPr>
              <a:t>6. Živite u radosti!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8" name="PlaceHolder 2"/>
          <p:cNvSpPr>
            <a:spLocks noGrp="1"/>
          </p:cNvSpPr>
          <p:nvPr>
            <p:ph/>
          </p:nvPr>
        </p:nvSpPr>
        <p:spPr>
          <a:xfrm>
            <a:off x="504000" y="2232000"/>
            <a:ext cx="9071280" cy="4391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Svijet se može srušiti oko nas, ali </a:t>
            </a:r>
            <a:r>
              <a:rPr lang="hr-HR" sz="3000" b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radost</a:t>
            </a: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 koja dolazi </a:t>
            </a:r>
            <a:r>
              <a:rPr lang="hr-HR" sz="3000" b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od Boga </a:t>
            </a: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ostat će zauvijek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Isusova radost je </a:t>
            </a:r>
            <a:r>
              <a:rPr lang="hr-HR" sz="3000" b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zarazna</a:t>
            </a: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, širi se brže od bilo kojeg virusa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0" u="sng" strike="noStrike">
                <a:solidFill>
                  <a:srgbClr val="222222"/>
                </a:solidFill>
                <a:effectLst/>
                <a:uFillTx/>
                <a:latin typeface="Arial"/>
              </a:rPr>
              <a:t>Kako je zadobiti? </a:t>
            </a:r>
            <a:br>
              <a:rPr sz="3000"/>
            </a:br>
            <a:br>
              <a:rPr sz="3000"/>
            </a:br>
            <a:r>
              <a:rPr lang="hr-HR" sz="3000" b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Živeći u istini, u iskrenosti djece Božje, poznavajući vlastite darove i slabosti.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PlaceHolder 1"/>
          <p:cNvSpPr>
            <a:spLocks noGrp="1"/>
          </p:cNvSpPr>
          <p:nvPr>
            <p:ph type="title"/>
          </p:nvPr>
        </p:nvSpPr>
        <p:spPr>
          <a:xfrm>
            <a:off x="504000" y="969840"/>
            <a:ext cx="9071280" cy="1045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marL="432000"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4400" b="1" u="none" strike="noStrike">
                <a:solidFill>
                  <a:srgbClr val="ea7500"/>
                </a:solidFill>
                <a:effectLst/>
                <a:uFillTx/>
                <a:latin typeface="Liberation Serif;Times New Roman"/>
                <a:ea typeface="Lohit Devanagari"/>
              </a:rPr>
              <a:t>7. Sjetite se Isusa!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0" name="PlaceHolder 2"/>
          <p:cNvSpPr>
            <a:spLocks noGrp="1"/>
          </p:cNvSpPr>
          <p:nvPr>
            <p:ph/>
          </p:nvPr>
        </p:nvSpPr>
        <p:spPr>
          <a:xfrm>
            <a:off x="504000" y="2232000"/>
            <a:ext cx="9071280" cy="4991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7500" lnSpcReduction="19999"/>
          </a:bodyPr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Neka </a:t>
            </a:r>
            <a:r>
              <a:rPr lang="hr-HR" sz="3000" b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Isus</a:t>
            </a: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 uvijek bude </a:t>
            </a:r>
            <a:r>
              <a:rPr lang="hr-HR" sz="3000" b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prisutan</a:t>
            </a: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 u vašim </a:t>
            </a:r>
            <a:r>
              <a:rPr lang="hr-HR" sz="3000" b="0" u="sng" strike="noStrike">
                <a:solidFill>
                  <a:srgbClr val="222222"/>
                </a:solidFill>
                <a:effectLst/>
                <a:uFillTx/>
                <a:latin typeface="Arial"/>
              </a:rPr>
              <a:t>mislima, riječima i djelima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- Ako Ga </a:t>
            </a:r>
            <a:r>
              <a:rPr lang="hr-HR" sz="3000" b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uključite</a:t>
            </a: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 u sve ono što činite, možete biti mirni, jer On je s vama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0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- Ako Ga ne pustite u svoj život, bit će vrlo teško pronaći unutarnji mir...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Iz tog razloga preporučujem vam da promijenite neke navike: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-</a:t>
            </a:r>
            <a:r>
              <a:rPr lang="hr-HR" sz="3000" b="0" i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 Možete slušati </a:t>
            </a:r>
            <a:r>
              <a:rPr lang="hr-HR" sz="3000" b="1" i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katoličku glazbu</a:t>
            </a:r>
            <a:r>
              <a:rPr lang="hr-HR" sz="3000" b="0" i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, pratiti katoličke </a:t>
            </a:r>
            <a:r>
              <a:rPr lang="hr-HR" sz="3000" b="1" i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kanale</a:t>
            </a:r>
            <a:r>
              <a:rPr lang="hr-HR" sz="3000" b="0" i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, gledati online </a:t>
            </a:r>
            <a:r>
              <a:rPr lang="hr-HR" sz="3000" b="1" i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programe</a:t>
            </a:r>
            <a:r>
              <a:rPr lang="hr-HR" sz="3000" b="0" i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 ili filmove </a:t>
            </a:r>
            <a:r>
              <a:rPr lang="hr-HR" sz="3000" b="1" i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svetaca</a:t>
            </a:r>
            <a:r>
              <a:rPr lang="hr-HR" sz="3000" b="0" i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 … 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hr-HR" sz="3000" b="1" i="1" u="none" strike="noStrike">
                <a:solidFill>
                  <a:srgbClr val="222222"/>
                </a:solidFill>
                <a:effectLst/>
                <a:uFillTx/>
                <a:latin typeface="Arial"/>
              </a:rPr>
              <a:t>Malo po malo, oblikovat ćete se za Božje stvari!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</TotalTime>
  <Application>LibreOffice/25.8.5.2$Linux_X86_64 LibreOffice_project/580$Build-2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2022-03-06T16:20:20Z</dcterms:created>
  <dc:creator/>
  <dc:description/>
  <dc:language>hr-HR</dc:language>
  <cp:lastModifiedBy/>
  <dcterms:modified xsi:type="dcterms:W3CDTF">2026-03-12T15:39:10Z</dcterms:modified>
  <cp:revision>16</cp:revision>
  <dc:subject/>
  <dc:title>Lights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