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2" r:id="rId3"/>
    <p:sldMasterId id="2147483654" r:id="rId4"/>
    <p:sldMasterId id="2147483656" r:id="rId5"/>
    <p:sldMasterId id="2147483658" r:id="rId6"/>
    <p:sldMasterId id="2147483660" r:id="rId7"/>
  </p:sldMasterIdLst>
  <p:sldIdLst>
    <p:sldId id="256" r:id="rId8"/>
    <p:sldId id="257" r:id="rId9"/>
    <p:sldId id="258" r:id="rId10"/>
    <p:sldId id="259" r:id="rId11"/>
    <p:sldId id="260" r:id="rId12"/>
  </p:sldIdLst>
  <p:sldSz cx="10080625" cy="5670550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Yellow Idea">
    <p:bg>
      <p:bgPr>
        <a:solidFill>
          <a:srgbClr val="f2c02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"/>
          <p:cNvGrpSpPr/>
          <p:nvPr/>
        </p:nvGrpSpPr>
        <p:grpSpPr>
          <a:xfrm>
            <a:off x="785160" y="1498680"/>
            <a:ext cx="3064680" cy="2957400"/>
            <a:chOff x="785160" y="1498680"/>
            <a:chExt cx="3064680" cy="2957400"/>
          </a:xfrm>
        </p:grpSpPr>
        <p:grpSp>
          <p:nvGrpSpPr>
            <p:cNvPr id="3" name=""/>
            <p:cNvGrpSpPr/>
            <p:nvPr/>
          </p:nvGrpSpPr>
          <p:grpSpPr>
            <a:xfrm>
              <a:off x="1668240" y="2219040"/>
              <a:ext cx="1556640" cy="2237040"/>
              <a:chOff x="1668240" y="2219040"/>
              <a:chExt cx="1556640" cy="2237040"/>
            </a:xfrm>
          </p:grpSpPr>
          <p:sp>
            <p:nvSpPr>
              <p:cNvPr id="4" name=""/>
              <p:cNvSpPr/>
              <p:nvPr/>
            </p:nvSpPr>
            <p:spPr>
              <a:xfrm>
                <a:off x="1668240" y="2219040"/>
                <a:ext cx="1556640" cy="1874160"/>
              </a:xfrm>
              <a:custGeom>
                <a:avLst/>
                <a:gdLst>
                  <a:gd name="textAreaLeft" fmla="*/ 0 w 1556640"/>
                  <a:gd name="textAreaRight" fmla="*/ 1557000 w 1556640"/>
                  <a:gd name="textAreaTop" fmla="*/ 0 h 1874160"/>
                  <a:gd name="textAreaBottom" fmla="*/ 1874520 h 1874160"/>
                </a:gdLst>
                <a:ahLst/>
                <a:cxnLst/>
                <a:rect l="textAreaLeft" t="textAreaTop" r="textAreaRight" b="textAreaBottom"/>
                <a:pathLst>
                  <a:path w="4325" h="5207">
                    <a:moveTo>
                      <a:pt x="2162" y="0"/>
                    </a:moveTo>
                    <a:lnTo>
                      <a:pt x="2162" y="0"/>
                    </a:lnTo>
                    <a:lnTo>
                      <a:pt x="2162" y="0"/>
                    </a:lnTo>
                    <a:lnTo>
                      <a:pt x="2015" y="4"/>
                    </a:lnTo>
                    <a:lnTo>
                      <a:pt x="1874" y="17"/>
                    </a:lnTo>
                    <a:lnTo>
                      <a:pt x="1736" y="39"/>
                    </a:lnTo>
                    <a:lnTo>
                      <a:pt x="1602" y="70"/>
                    </a:lnTo>
                    <a:lnTo>
                      <a:pt x="1470" y="111"/>
                    </a:lnTo>
                    <a:lnTo>
                      <a:pt x="1339" y="161"/>
                    </a:lnTo>
                    <a:lnTo>
                      <a:pt x="1210" y="220"/>
                    </a:lnTo>
                    <a:lnTo>
                      <a:pt x="1081" y="290"/>
                    </a:lnTo>
                    <a:lnTo>
                      <a:pt x="956" y="367"/>
                    </a:lnTo>
                    <a:lnTo>
                      <a:pt x="840" y="449"/>
                    </a:lnTo>
                    <a:lnTo>
                      <a:pt x="731" y="537"/>
                    </a:lnTo>
                    <a:lnTo>
                      <a:pt x="630" y="631"/>
                    </a:lnTo>
                    <a:lnTo>
                      <a:pt x="536" y="732"/>
                    </a:lnTo>
                    <a:lnTo>
                      <a:pt x="448" y="840"/>
                    </a:lnTo>
                    <a:lnTo>
                      <a:pt x="366" y="956"/>
                    </a:lnTo>
                    <a:lnTo>
                      <a:pt x="289" y="1081"/>
                    </a:lnTo>
                    <a:lnTo>
                      <a:pt x="219" y="1210"/>
                    </a:lnTo>
                    <a:lnTo>
                      <a:pt x="160" y="1339"/>
                    </a:lnTo>
                    <a:lnTo>
                      <a:pt x="110" y="1470"/>
                    </a:lnTo>
                    <a:lnTo>
                      <a:pt x="70" y="1602"/>
                    </a:lnTo>
                    <a:lnTo>
                      <a:pt x="39" y="1736"/>
                    </a:lnTo>
                    <a:lnTo>
                      <a:pt x="17" y="1874"/>
                    </a:lnTo>
                    <a:lnTo>
                      <a:pt x="4" y="2015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4" y="2308"/>
                    </a:lnTo>
                    <a:lnTo>
                      <a:pt x="17" y="2450"/>
                    </a:lnTo>
                    <a:lnTo>
                      <a:pt x="39" y="2587"/>
                    </a:lnTo>
                    <a:lnTo>
                      <a:pt x="70" y="2721"/>
                    </a:lnTo>
                    <a:lnTo>
                      <a:pt x="110" y="2853"/>
                    </a:lnTo>
                    <a:lnTo>
                      <a:pt x="160" y="2983"/>
                    </a:lnTo>
                    <a:lnTo>
                      <a:pt x="220" y="3112"/>
                    </a:lnTo>
                    <a:lnTo>
                      <a:pt x="289" y="3241"/>
                    </a:lnTo>
                    <a:lnTo>
                      <a:pt x="366" y="3366"/>
                    </a:lnTo>
                    <a:lnTo>
                      <a:pt x="448" y="3482"/>
                    </a:lnTo>
                    <a:lnTo>
                      <a:pt x="536" y="3590"/>
                    </a:lnTo>
                    <a:lnTo>
                      <a:pt x="630" y="3691"/>
                    </a:lnTo>
                    <a:lnTo>
                      <a:pt x="731" y="3785"/>
                    </a:lnTo>
                    <a:lnTo>
                      <a:pt x="840" y="3873"/>
                    </a:lnTo>
                    <a:lnTo>
                      <a:pt x="956" y="3955"/>
                    </a:lnTo>
                    <a:lnTo>
                      <a:pt x="1081" y="4032"/>
                    </a:lnTo>
                    <a:lnTo>
                      <a:pt x="1171" y="4081"/>
                    </a:lnTo>
                    <a:lnTo>
                      <a:pt x="1260" y="4125"/>
                    </a:lnTo>
                    <a:lnTo>
                      <a:pt x="1351" y="4164"/>
                    </a:lnTo>
                    <a:lnTo>
                      <a:pt x="1448" y="4201"/>
                    </a:lnTo>
                    <a:lnTo>
                      <a:pt x="1448" y="4203"/>
                    </a:lnTo>
                    <a:lnTo>
                      <a:pt x="1448" y="4954"/>
                    </a:lnTo>
                    <a:lnTo>
                      <a:pt x="1449" y="4980"/>
                    </a:lnTo>
                    <a:lnTo>
                      <a:pt x="1453" y="5005"/>
                    </a:lnTo>
                    <a:lnTo>
                      <a:pt x="1459" y="5029"/>
                    </a:lnTo>
                    <a:lnTo>
                      <a:pt x="1468" y="5052"/>
                    </a:lnTo>
                    <a:lnTo>
                      <a:pt x="1478" y="5074"/>
                    </a:lnTo>
                    <a:lnTo>
                      <a:pt x="1491" y="5095"/>
                    </a:lnTo>
                    <a:lnTo>
                      <a:pt x="1506" y="5115"/>
                    </a:lnTo>
                    <a:lnTo>
                      <a:pt x="1522" y="5133"/>
                    </a:lnTo>
                    <a:lnTo>
                      <a:pt x="1540" y="5149"/>
                    </a:lnTo>
                    <a:lnTo>
                      <a:pt x="1560" y="5164"/>
                    </a:lnTo>
                    <a:lnTo>
                      <a:pt x="1581" y="5176"/>
                    </a:lnTo>
                    <a:lnTo>
                      <a:pt x="1603" y="5187"/>
                    </a:lnTo>
                    <a:lnTo>
                      <a:pt x="1626" y="5195"/>
                    </a:lnTo>
                    <a:lnTo>
                      <a:pt x="1651" y="5202"/>
                    </a:lnTo>
                    <a:lnTo>
                      <a:pt x="1676" y="5205"/>
                    </a:lnTo>
                    <a:lnTo>
                      <a:pt x="1702" y="5207"/>
                    </a:lnTo>
                    <a:lnTo>
                      <a:pt x="2622" y="5207"/>
                    </a:lnTo>
                    <a:lnTo>
                      <a:pt x="2648" y="5205"/>
                    </a:lnTo>
                    <a:lnTo>
                      <a:pt x="2673" y="5202"/>
                    </a:lnTo>
                    <a:lnTo>
                      <a:pt x="2698" y="5195"/>
                    </a:lnTo>
                    <a:lnTo>
                      <a:pt x="2721" y="5187"/>
                    </a:lnTo>
                    <a:lnTo>
                      <a:pt x="2743" y="5176"/>
                    </a:lnTo>
                    <a:lnTo>
                      <a:pt x="2764" y="5164"/>
                    </a:lnTo>
                    <a:lnTo>
                      <a:pt x="2784" y="5149"/>
                    </a:lnTo>
                    <a:lnTo>
                      <a:pt x="2802" y="5133"/>
                    </a:lnTo>
                    <a:lnTo>
                      <a:pt x="2818" y="5115"/>
                    </a:lnTo>
                    <a:lnTo>
                      <a:pt x="2833" y="5095"/>
                    </a:lnTo>
                    <a:lnTo>
                      <a:pt x="2845" y="5074"/>
                    </a:lnTo>
                    <a:lnTo>
                      <a:pt x="2856" y="5052"/>
                    </a:lnTo>
                    <a:lnTo>
                      <a:pt x="2865" y="5029"/>
                    </a:lnTo>
                    <a:lnTo>
                      <a:pt x="2871" y="5005"/>
                    </a:lnTo>
                    <a:lnTo>
                      <a:pt x="2875" y="4980"/>
                    </a:lnTo>
                    <a:lnTo>
                      <a:pt x="2876" y="4954"/>
                    </a:lnTo>
                    <a:lnTo>
                      <a:pt x="2876" y="4203"/>
                    </a:lnTo>
                    <a:lnTo>
                      <a:pt x="2876" y="4201"/>
                    </a:lnTo>
                    <a:lnTo>
                      <a:pt x="2876" y="4201"/>
                    </a:lnTo>
                    <a:lnTo>
                      <a:pt x="2972" y="4165"/>
                    </a:lnTo>
                    <a:lnTo>
                      <a:pt x="3063" y="4125"/>
                    </a:lnTo>
                    <a:lnTo>
                      <a:pt x="3152" y="4082"/>
                    </a:lnTo>
                    <a:lnTo>
                      <a:pt x="3243" y="4032"/>
                    </a:lnTo>
                    <a:lnTo>
                      <a:pt x="3368" y="3955"/>
                    </a:lnTo>
                    <a:lnTo>
                      <a:pt x="3484" y="3872"/>
                    </a:lnTo>
                    <a:lnTo>
                      <a:pt x="3593" y="3785"/>
                    </a:lnTo>
                    <a:lnTo>
                      <a:pt x="3694" y="3691"/>
                    </a:lnTo>
                    <a:lnTo>
                      <a:pt x="3788" y="3590"/>
                    </a:lnTo>
                    <a:lnTo>
                      <a:pt x="3876" y="3482"/>
                    </a:lnTo>
                    <a:lnTo>
                      <a:pt x="3958" y="3366"/>
                    </a:lnTo>
                    <a:lnTo>
                      <a:pt x="4035" y="3241"/>
                    </a:lnTo>
                    <a:lnTo>
                      <a:pt x="4104" y="3112"/>
                    </a:lnTo>
                    <a:lnTo>
                      <a:pt x="4164" y="2983"/>
                    </a:lnTo>
                    <a:lnTo>
                      <a:pt x="4213" y="2853"/>
                    </a:lnTo>
                    <a:lnTo>
                      <a:pt x="4254" y="2721"/>
                    </a:lnTo>
                    <a:lnTo>
                      <a:pt x="4285" y="2587"/>
                    </a:lnTo>
                    <a:lnTo>
                      <a:pt x="4307" y="2450"/>
                    </a:lnTo>
                    <a:lnTo>
                      <a:pt x="4320" y="2308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1" y="2015"/>
                    </a:lnTo>
                    <a:lnTo>
                      <a:pt x="4308" y="1874"/>
                    </a:lnTo>
                    <a:lnTo>
                      <a:pt x="4286" y="1736"/>
                    </a:lnTo>
                    <a:lnTo>
                      <a:pt x="4254" y="1602"/>
                    </a:lnTo>
                    <a:lnTo>
                      <a:pt x="4214" y="1470"/>
                    </a:lnTo>
                    <a:lnTo>
                      <a:pt x="4164" y="1339"/>
                    </a:lnTo>
                    <a:lnTo>
                      <a:pt x="4104" y="1210"/>
                    </a:lnTo>
                    <a:lnTo>
                      <a:pt x="4035" y="1081"/>
                    </a:lnTo>
                    <a:lnTo>
                      <a:pt x="3958" y="956"/>
                    </a:lnTo>
                    <a:lnTo>
                      <a:pt x="3876" y="840"/>
                    </a:lnTo>
                    <a:lnTo>
                      <a:pt x="3788" y="732"/>
                    </a:lnTo>
                    <a:lnTo>
                      <a:pt x="3693" y="631"/>
                    </a:lnTo>
                    <a:lnTo>
                      <a:pt x="3592" y="537"/>
                    </a:lnTo>
                    <a:lnTo>
                      <a:pt x="3484" y="449"/>
                    </a:lnTo>
                    <a:lnTo>
                      <a:pt x="3368" y="367"/>
                    </a:lnTo>
                    <a:lnTo>
                      <a:pt x="3243" y="290"/>
                    </a:lnTo>
                    <a:lnTo>
                      <a:pt x="3114" y="220"/>
                    </a:lnTo>
                    <a:lnTo>
                      <a:pt x="2985" y="161"/>
                    </a:lnTo>
                    <a:lnTo>
                      <a:pt x="2854" y="111"/>
                    </a:lnTo>
                    <a:lnTo>
                      <a:pt x="2722" y="70"/>
                    </a:lnTo>
                    <a:lnTo>
                      <a:pt x="2588" y="39"/>
                    </a:lnTo>
                    <a:lnTo>
                      <a:pt x="2450" y="17"/>
                    </a:lnTo>
                    <a:lnTo>
                      <a:pt x="2309" y="4"/>
                    </a:lnTo>
                    <a:lnTo>
                      <a:pt x="2162" y="0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5" name=""/>
              <p:cNvSpPr/>
              <p:nvPr/>
            </p:nvSpPr>
            <p:spPr>
              <a:xfrm>
                <a:off x="2081160" y="4093200"/>
                <a:ext cx="730440" cy="182520"/>
              </a:xfrm>
              <a:custGeom>
                <a:avLst/>
                <a:gdLst>
                  <a:gd name="textAreaLeft" fmla="*/ 0 w 730440"/>
                  <a:gd name="textAreaRight" fmla="*/ 730800 w 73044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2030" h="508">
                    <a:moveTo>
                      <a:pt x="1015" y="508"/>
                    </a:moveTo>
                    <a:lnTo>
                      <a:pt x="1776" y="508"/>
                    </a:lnTo>
                    <a:lnTo>
                      <a:pt x="1802" y="507"/>
                    </a:lnTo>
                    <a:lnTo>
                      <a:pt x="1827" y="503"/>
                    </a:lnTo>
                    <a:lnTo>
                      <a:pt x="1852" y="497"/>
                    </a:lnTo>
                    <a:lnTo>
                      <a:pt x="1875" y="488"/>
                    </a:lnTo>
                    <a:lnTo>
                      <a:pt x="1897" y="477"/>
                    </a:lnTo>
                    <a:lnTo>
                      <a:pt x="1918" y="465"/>
                    </a:lnTo>
                    <a:lnTo>
                      <a:pt x="1938" y="450"/>
                    </a:lnTo>
                    <a:lnTo>
                      <a:pt x="1956" y="433"/>
                    </a:lnTo>
                    <a:lnTo>
                      <a:pt x="1972" y="415"/>
                    </a:lnTo>
                    <a:lnTo>
                      <a:pt x="1987" y="396"/>
                    </a:lnTo>
                    <a:lnTo>
                      <a:pt x="1999" y="375"/>
                    </a:lnTo>
                    <a:lnTo>
                      <a:pt x="2010" y="353"/>
                    </a:lnTo>
                    <a:lnTo>
                      <a:pt x="2019" y="329"/>
                    </a:lnTo>
                    <a:lnTo>
                      <a:pt x="2025" y="305"/>
                    </a:lnTo>
                    <a:lnTo>
                      <a:pt x="2029" y="280"/>
                    </a:lnTo>
                    <a:lnTo>
                      <a:pt x="2030" y="254"/>
                    </a:lnTo>
                    <a:lnTo>
                      <a:pt x="2029" y="228"/>
                    </a:lnTo>
                    <a:lnTo>
                      <a:pt x="2025" y="203"/>
                    </a:lnTo>
                    <a:lnTo>
                      <a:pt x="2019" y="179"/>
                    </a:lnTo>
                    <a:lnTo>
                      <a:pt x="2010" y="155"/>
                    </a:lnTo>
                    <a:lnTo>
                      <a:pt x="1999" y="133"/>
                    </a:lnTo>
                    <a:lnTo>
                      <a:pt x="1987" y="112"/>
                    </a:lnTo>
                    <a:lnTo>
                      <a:pt x="1972" y="93"/>
                    </a:lnTo>
                    <a:lnTo>
                      <a:pt x="1956" y="74"/>
                    </a:lnTo>
                    <a:lnTo>
                      <a:pt x="1938" y="58"/>
                    </a:lnTo>
                    <a:lnTo>
                      <a:pt x="1918" y="43"/>
                    </a:lnTo>
                    <a:lnTo>
                      <a:pt x="1897" y="31"/>
                    </a:lnTo>
                    <a:lnTo>
                      <a:pt x="1875" y="20"/>
                    </a:lnTo>
                    <a:lnTo>
                      <a:pt x="1852" y="11"/>
                    </a:lnTo>
                    <a:lnTo>
                      <a:pt x="1827" y="5"/>
                    </a:lnTo>
                    <a:lnTo>
                      <a:pt x="1802" y="1"/>
                    </a:lnTo>
                    <a:lnTo>
                      <a:pt x="1776" y="0"/>
                    </a:lnTo>
                    <a:lnTo>
                      <a:pt x="254" y="0"/>
                    </a:lnTo>
                    <a:lnTo>
                      <a:pt x="228" y="1"/>
                    </a:lnTo>
                    <a:lnTo>
                      <a:pt x="203" y="5"/>
                    </a:lnTo>
                    <a:lnTo>
                      <a:pt x="179" y="11"/>
                    </a:lnTo>
                    <a:lnTo>
                      <a:pt x="155" y="20"/>
                    </a:lnTo>
                    <a:lnTo>
                      <a:pt x="133" y="31"/>
                    </a:lnTo>
                    <a:lnTo>
                      <a:pt x="112" y="43"/>
                    </a:lnTo>
                    <a:lnTo>
                      <a:pt x="93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1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1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3" y="450"/>
                    </a:lnTo>
                    <a:lnTo>
                      <a:pt x="112" y="465"/>
                    </a:lnTo>
                    <a:lnTo>
                      <a:pt x="133" y="477"/>
                    </a:lnTo>
                    <a:lnTo>
                      <a:pt x="155" y="488"/>
                    </a:lnTo>
                    <a:lnTo>
                      <a:pt x="179" y="497"/>
                    </a:lnTo>
                    <a:lnTo>
                      <a:pt x="203" y="503"/>
                    </a:lnTo>
                    <a:lnTo>
                      <a:pt x="228" y="507"/>
                    </a:lnTo>
                    <a:lnTo>
                      <a:pt x="254" y="508"/>
                    </a:lnTo>
                    <a:lnTo>
                      <a:pt x="1015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6" name=""/>
              <p:cNvSpPr/>
              <p:nvPr/>
            </p:nvSpPr>
            <p:spPr>
              <a:xfrm>
                <a:off x="2151720" y="4273560"/>
                <a:ext cx="589320" cy="182520"/>
              </a:xfrm>
              <a:custGeom>
                <a:avLst/>
                <a:gdLst>
                  <a:gd name="textAreaLeft" fmla="*/ 0 w 589320"/>
                  <a:gd name="textAreaRight" fmla="*/ 589680 w 58932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1638" h="508">
                    <a:moveTo>
                      <a:pt x="819" y="508"/>
                    </a:moveTo>
                    <a:lnTo>
                      <a:pt x="1385" y="508"/>
                    </a:lnTo>
                    <a:lnTo>
                      <a:pt x="1411" y="507"/>
                    </a:lnTo>
                    <a:lnTo>
                      <a:pt x="1436" y="503"/>
                    </a:lnTo>
                    <a:lnTo>
                      <a:pt x="1460" y="497"/>
                    </a:lnTo>
                    <a:lnTo>
                      <a:pt x="1484" y="488"/>
                    </a:lnTo>
                    <a:lnTo>
                      <a:pt x="1506" y="477"/>
                    </a:lnTo>
                    <a:lnTo>
                      <a:pt x="1527" y="465"/>
                    </a:lnTo>
                    <a:lnTo>
                      <a:pt x="1546" y="450"/>
                    </a:lnTo>
                    <a:lnTo>
                      <a:pt x="1564" y="433"/>
                    </a:lnTo>
                    <a:lnTo>
                      <a:pt x="1580" y="415"/>
                    </a:lnTo>
                    <a:lnTo>
                      <a:pt x="1595" y="396"/>
                    </a:lnTo>
                    <a:lnTo>
                      <a:pt x="1607" y="375"/>
                    </a:lnTo>
                    <a:lnTo>
                      <a:pt x="1618" y="353"/>
                    </a:lnTo>
                    <a:lnTo>
                      <a:pt x="1627" y="329"/>
                    </a:lnTo>
                    <a:lnTo>
                      <a:pt x="1633" y="305"/>
                    </a:lnTo>
                    <a:lnTo>
                      <a:pt x="1637" y="280"/>
                    </a:lnTo>
                    <a:lnTo>
                      <a:pt x="1638" y="254"/>
                    </a:lnTo>
                    <a:lnTo>
                      <a:pt x="1638" y="254"/>
                    </a:lnTo>
                    <a:lnTo>
                      <a:pt x="1637" y="228"/>
                    </a:lnTo>
                    <a:lnTo>
                      <a:pt x="1633" y="203"/>
                    </a:lnTo>
                    <a:lnTo>
                      <a:pt x="1627" y="179"/>
                    </a:lnTo>
                    <a:lnTo>
                      <a:pt x="1618" y="155"/>
                    </a:lnTo>
                    <a:lnTo>
                      <a:pt x="1607" y="133"/>
                    </a:lnTo>
                    <a:lnTo>
                      <a:pt x="1595" y="112"/>
                    </a:lnTo>
                    <a:lnTo>
                      <a:pt x="1580" y="93"/>
                    </a:lnTo>
                    <a:lnTo>
                      <a:pt x="1564" y="74"/>
                    </a:lnTo>
                    <a:lnTo>
                      <a:pt x="1546" y="58"/>
                    </a:lnTo>
                    <a:lnTo>
                      <a:pt x="1527" y="43"/>
                    </a:lnTo>
                    <a:lnTo>
                      <a:pt x="1506" y="31"/>
                    </a:lnTo>
                    <a:lnTo>
                      <a:pt x="1484" y="20"/>
                    </a:lnTo>
                    <a:lnTo>
                      <a:pt x="1460" y="11"/>
                    </a:lnTo>
                    <a:lnTo>
                      <a:pt x="1436" y="5"/>
                    </a:lnTo>
                    <a:lnTo>
                      <a:pt x="1411" y="1"/>
                    </a:lnTo>
                    <a:lnTo>
                      <a:pt x="1385" y="0"/>
                    </a:lnTo>
                    <a:lnTo>
                      <a:pt x="254" y="0"/>
                    </a:lnTo>
                    <a:lnTo>
                      <a:pt x="228" y="1"/>
                    </a:lnTo>
                    <a:lnTo>
                      <a:pt x="203" y="5"/>
                    </a:lnTo>
                    <a:lnTo>
                      <a:pt x="179" y="11"/>
                    </a:lnTo>
                    <a:lnTo>
                      <a:pt x="155" y="20"/>
                    </a:lnTo>
                    <a:lnTo>
                      <a:pt x="133" y="31"/>
                    </a:lnTo>
                    <a:lnTo>
                      <a:pt x="112" y="43"/>
                    </a:lnTo>
                    <a:lnTo>
                      <a:pt x="93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1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1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3" y="450"/>
                    </a:lnTo>
                    <a:lnTo>
                      <a:pt x="112" y="465"/>
                    </a:lnTo>
                    <a:lnTo>
                      <a:pt x="133" y="477"/>
                    </a:lnTo>
                    <a:lnTo>
                      <a:pt x="155" y="488"/>
                    </a:lnTo>
                    <a:lnTo>
                      <a:pt x="179" y="497"/>
                    </a:lnTo>
                    <a:lnTo>
                      <a:pt x="203" y="503"/>
                    </a:lnTo>
                    <a:lnTo>
                      <a:pt x="228" y="507"/>
                    </a:lnTo>
                    <a:lnTo>
                      <a:pt x="254" y="508"/>
                    </a:lnTo>
                    <a:lnTo>
                      <a:pt x="819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7" name=""/>
              <p:cNvSpPr/>
              <p:nvPr/>
            </p:nvSpPr>
            <p:spPr>
              <a:xfrm>
                <a:off x="2094120" y="2736360"/>
                <a:ext cx="712800" cy="1356480"/>
              </a:xfrm>
              <a:custGeom>
                <a:avLst/>
                <a:gdLst>
                  <a:gd name="textAreaLeft" fmla="*/ 0 w 712800"/>
                  <a:gd name="textAreaRight" fmla="*/ 713160 w 712800"/>
                  <a:gd name="textAreaTop" fmla="*/ 0 h 1356480"/>
                  <a:gd name="textAreaBottom" fmla="*/ 1356840 h 1356480"/>
                </a:gdLst>
                <a:ahLst/>
                <a:cxnLst/>
                <a:rect l="textAreaLeft" t="textAreaTop" r="textAreaRight" b="textAreaBottom"/>
                <a:pathLst>
                  <a:path w="1981" h="3769">
                    <a:moveTo>
                      <a:pt x="719" y="3769"/>
                    </a:moveTo>
                    <a:lnTo>
                      <a:pt x="735" y="2818"/>
                    </a:lnTo>
                    <a:lnTo>
                      <a:pt x="744" y="2317"/>
                    </a:lnTo>
                    <a:lnTo>
                      <a:pt x="754" y="1992"/>
                    </a:lnTo>
                    <a:lnTo>
                      <a:pt x="761" y="1935"/>
                    </a:lnTo>
                    <a:lnTo>
                      <a:pt x="775" y="1880"/>
                    </a:lnTo>
                    <a:lnTo>
                      <a:pt x="795" y="1828"/>
                    </a:lnTo>
                    <a:lnTo>
                      <a:pt x="821" y="1779"/>
                    </a:lnTo>
                    <a:lnTo>
                      <a:pt x="852" y="1733"/>
                    </a:lnTo>
                    <a:lnTo>
                      <a:pt x="888" y="1689"/>
                    </a:lnTo>
                    <a:lnTo>
                      <a:pt x="973" y="1606"/>
                    </a:lnTo>
                    <a:lnTo>
                      <a:pt x="1072" y="1529"/>
                    </a:lnTo>
                    <a:lnTo>
                      <a:pt x="1181" y="1457"/>
                    </a:lnTo>
                    <a:lnTo>
                      <a:pt x="1413" y="1319"/>
                    </a:lnTo>
                    <a:lnTo>
                      <a:pt x="1639" y="1176"/>
                    </a:lnTo>
                    <a:lnTo>
                      <a:pt x="1740" y="1099"/>
                    </a:lnTo>
                    <a:lnTo>
                      <a:pt x="1829" y="1014"/>
                    </a:lnTo>
                    <a:lnTo>
                      <a:pt x="1867" y="969"/>
                    </a:lnTo>
                    <a:lnTo>
                      <a:pt x="1900" y="922"/>
                    </a:lnTo>
                    <a:lnTo>
                      <a:pt x="1929" y="872"/>
                    </a:lnTo>
                    <a:lnTo>
                      <a:pt x="1952" y="819"/>
                    </a:lnTo>
                    <a:lnTo>
                      <a:pt x="1968" y="763"/>
                    </a:lnTo>
                    <a:lnTo>
                      <a:pt x="1978" y="704"/>
                    </a:lnTo>
                    <a:lnTo>
                      <a:pt x="1981" y="641"/>
                    </a:lnTo>
                    <a:lnTo>
                      <a:pt x="1977" y="574"/>
                    </a:lnTo>
                    <a:lnTo>
                      <a:pt x="1967" y="521"/>
                    </a:lnTo>
                    <a:lnTo>
                      <a:pt x="1950" y="475"/>
                    </a:lnTo>
                    <a:lnTo>
                      <a:pt x="1928" y="434"/>
                    </a:lnTo>
                    <a:lnTo>
                      <a:pt x="1901" y="400"/>
                    </a:lnTo>
                    <a:lnTo>
                      <a:pt x="1869" y="371"/>
                    </a:lnTo>
                    <a:lnTo>
                      <a:pt x="1832" y="347"/>
                    </a:lnTo>
                    <a:lnTo>
                      <a:pt x="1792" y="329"/>
                    </a:lnTo>
                    <a:lnTo>
                      <a:pt x="1749" y="315"/>
                    </a:lnTo>
                    <a:lnTo>
                      <a:pt x="1702" y="307"/>
                    </a:lnTo>
                    <a:lnTo>
                      <a:pt x="1654" y="302"/>
                    </a:lnTo>
                    <a:lnTo>
                      <a:pt x="1551" y="306"/>
                    </a:lnTo>
                    <a:lnTo>
                      <a:pt x="1446" y="325"/>
                    </a:lnTo>
                    <a:lnTo>
                      <a:pt x="1340" y="356"/>
                    </a:lnTo>
                    <a:lnTo>
                      <a:pt x="1239" y="398"/>
                    </a:lnTo>
                    <a:lnTo>
                      <a:pt x="1145" y="449"/>
                    </a:lnTo>
                    <a:lnTo>
                      <a:pt x="1064" y="506"/>
                    </a:lnTo>
                    <a:lnTo>
                      <a:pt x="1028" y="537"/>
                    </a:lnTo>
                    <a:lnTo>
                      <a:pt x="998" y="569"/>
                    </a:lnTo>
                    <a:lnTo>
                      <a:pt x="972" y="601"/>
                    </a:lnTo>
                    <a:lnTo>
                      <a:pt x="951" y="634"/>
                    </a:lnTo>
                    <a:lnTo>
                      <a:pt x="937" y="668"/>
                    </a:lnTo>
                    <a:lnTo>
                      <a:pt x="929" y="701"/>
                    </a:lnTo>
                    <a:lnTo>
                      <a:pt x="927" y="734"/>
                    </a:lnTo>
                    <a:lnTo>
                      <a:pt x="933" y="766"/>
                    </a:lnTo>
                    <a:lnTo>
                      <a:pt x="947" y="798"/>
                    </a:lnTo>
                    <a:lnTo>
                      <a:pt x="969" y="828"/>
                    </a:lnTo>
                    <a:lnTo>
                      <a:pt x="989" y="849"/>
                    </a:lnTo>
                    <a:lnTo>
                      <a:pt x="1009" y="865"/>
                    </a:lnTo>
                    <a:lnTo>
                      <a:pt x="1028" y="876"/>
                    </a:lnTo>
                    <a:lnTo>
                      <a:pt x="1048" y="883"/>
                    </a:lnTo>
                    <a:lnTo>
                      <a:pt x="1067" y="886"/>
                    </a:lnTo>
                    <a:lnTo>
                      <a:pt x="1085" y="884"/>
                    </a:lnTo>
                    <a:lnTo>
                      <a:pt x="1103" y="880"/>
                    </a:lnTo>
                    <a:lnTo>
                      <a:pt x="1120" y="871"/>
                    </a:lnTo>
                    <a:lnTo>
                      <a:pt x="1137" y="860"/>
                    </a:lnTo>
                    <a:lnTo>
                      <a:pt x="1152" y="846"/>
                    </a:lnTo>
                    <a:lnTo>
                      <a:pt x="1167" y="828"/>
                    </a:lnTo>
                    <a:lnTo>
                      <a:pt x="1180" y="809"/>
                    </a:lnTo>
                    <a:lnTo>
                      <a:pt x="1204" y="762"/>
                    </a:lnTo>
                    <a:lnTo>
                      <a:pt x="1222" y="709"/>
                    </a:lnTo>
                    <a:lnTo>
                      <a:pt x="1235" y="649"/>
                    </a:lnTo>
                    <a:lnTo>
                      <a:pt x="1240" y="585"/>
                    </a:lnTo>
                    <a:lnTo>
                      <a:pt x="1238" y="520"/>
                    </a:lnTo>
                    <a:lnTo>
                      <a:pt x="1228" y="453"/>
                    </a:lnTo>
                    <a:lnTo>
                      <a:pt x="1209" y="388"/>
                    </a:lnTo>
                    <a:lnTo>
                      <a:pt x="1180" y="326"/>
                    </a:lnTo>
                    <a:lnTo>
                      <a:pt x="1161" y="297"/>
                    </a:lnTo>
                    <a:lnTo>
                      <a:pt x="1140" y="269"/>
                    </a:lnTo>
                    <a:lnTo>
                      <a:pt x="1117" y="243"/>
                    </a:lnTo>
                    <a:lnTo>
                      <a:pt x="1090" y="218"/>
                    </a:lnTo>
                    <a:lnTo>
                      <a:pt x="1054" y="192"/>
                    </a:lnTo>
                    <a:lnTo>
                      <a:pt x="1007" y="162"/>
                    </a:lnTo>
                    <a:lnTo>
                      <a:pt x="951" y="131"/>
                    </a:lnTo>
                    <a:lnTo>
                      <a:pt x="886" y="100"/>
                    </a:lnTo>
                    <a:lnTo>
                      <a:pt x="815" y="70"/>
                    </a:lnTo>
                    <a:lnTo>
                      <a:pt x="739" y="44"/>
                    </a:lnTo>
                    <a:lnTo>
                      <a:pt x="659" y="22"/>
                    </a:lnTo>
                    <a:lnTo>
                      <a:pt x="577" y="7"/>
                    </a:lnTo>
                    <a:lnTo>
                      <a:pt x="494" y="0"/>
                    </a:lnTo>
                    <a:lnTo>
                      <a:pt x="412" y="3"/>
                    </a:lnTo>
                    <a:lnTo>
                      <a:pt x="332" y="16"/>
                    </a:lnTo>
                    <a:lnTo>
                      <a:pt x="294" y="28"/>
                    </a:lnTo>
                    <a:lnTo>
                      <a:pt x="256" y="43"/>
                    </a:lnTo>
                    <a:lnTo>
                      <a:pt x="220" y="61"/>
                    </a:lnTo>
                    <a:lnTo>
                      <a:pt x="186" y="84"/>
                    </a:lnTo>
                    <a:lnTo>
                      <a:pt x="153" y="110"/>
                    </a:lnTo>
                    <a:lnTo>
                      <a:pt x="122" y="141"/>
                    </a:lnTo>
                    <a:lnTo>
                      <a:pt x="93" y="176"/>
                    </a:lnTo>
                    <a:lnTo>
                      <a:pt x="67" y="216"/>
                    </a:lnTo>
                    <a:lnTo>
                      <a:pt x="42" y="260"/>
                    </a:lnTo>
                    <a:lnTo>
                      <a:pt x="21" y="309"/>
                    </a:lnTo>
                    <a:lnTo>
                      <a:pt x="6" y="359"/>
                    </a:lnTo>
                    <a:lnTo>
                      <a:pt x="0" y="410"/>
                    </a:lnTo>
                    <a:lnTo>
                      <a:pt x="2" y="460"/>
                    </a:lnTo>
                    <a:lnTo>
                      <a:pt x="12" y="512"/>
                    </a:lnTo>
                    <a:lnTo>
                      <a:pt x="29" y="563"/>
                    </a:lnTo>
                    <a:lnTo>
                      <a:pt x="52" y="615"/>
                    </a:lnTo>
                    <a:lnTo>
                      <a:pt x="117" y="719"/>
                    </a:lnTo>
                    <a:lnTo>
                      <a:pt x="202" y="824"/>
                    </a:lnTo>
                    <a:lnTo>
                      <a:pt x="302" y="929"/>
                    </a:lnTo>
                    <a:lnTo>
                      <a:pt x="532" y="1139"/>
                    </a:lnTo>
                    <a:lnTo>
                      <a:pt x="773" y="1346"/>
                    </a:lnTo>
                    <a:lnTo>
                      <a:pt x="992" y="1549"/>
                    </a:lnTo>
                    <a:lnTo>
                      <a:pt x="1081" y="1648"/>
                    </a:lnTo>
                    <a:lnTo>
                      <a:pt x="1153" y="1745"/>
                    </a:lnTo>
                    <a:lnTo>
                      <a:pt x="1180" y="1792"/>
                    </a:lnTo>
                    <a:lnTo>
                      <a:pt x="1201" y="1839"/>
                    </a:lnTo>
                    <a:lnTo>
                      <a:pt x="1215" y="1885"/>
                    </a:lnTo>
                    <a:lnTo>
                      <a:pt x="1222" y="1930"/>
                    </a:lnTo>
                    <a:lnTo>
                      <a:pt x="1227" y="2105"/>
                    </a:lnTo>
                    <a:lnTo>
                      <a:pt x="1226" y="2358"/>
                    </a:lnTo>
                    <a:lnTo>
                      <a:pt x="1215" y="2975"/>
                    </a:lnTo>
                    <a:lnTo>
                      <a:pt x="1192" y="3769"/>
                    </a:lnTo>
                    <a:lnTo>
                      <a:pt x="719" y="3769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</p:grpSp>
        <p:grpSp>
          <p:nvGrpSpPr>
            <p:cNvPr id="8" name=""/>
            <p:cNvGrpSpPr/>
            <p:nvPr/>
          </p:nvGrpSpPr>
          <p:grpSpPr>
            <a:xfrm>
              <a:off x="1043280" y="1530360"/>
              <a:ext cx="2806560" cy="1420200"/>
              <a:chOff x="1043280" y="1530360"/>
              <a:chExt cx="2806560" cy="1420200"/>
            </a:xfrm>
          </p:grpSpPr>
          <p:sp>
            <p:nvSpPr>
              <p:cNvPr id="9" name=""/>
              <p:cNvSpPr/>
              <p:nvPr/>
            </p:nvSpPr>
            <p:spPr>
              <a:xfrm>
                <a:off x="2446560" y="1530360"/>
                <a:ext cx="360" cy="2667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0" name=""/>
              <p:cNvSpPr/>
              <p:nvPr/>
            </p:nvSpPr>
            <p:spPr>
              <a:xfrm flipH="1">
                <a:off x="3368520" y="1917000"/>
                <a:ext cx="188640" cy="18864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1" name=""/>
              <p:cNvSpPr/>
              <p:nvPr/>
            </p:nvSpPr>
            <p:spPr>
              <a:xfrm flipH="1">
                <a:off x="3582720" y="2950200"/>
                <a:ext cx="267120" cy="3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2" name=""/>
              <p:cNvSpPr/>
              <p:nvPr/>
            </p:nvSpPr>
            <p:spPr>
              <a:xfrm>
                <a:off x="1335960" y="1917000"/>
                <a:ext cx="189000" cy="18864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3" name=""/>
              <p:cNvSpPr/>
              <p:nvPr/>
            </p:nvSpPr>
            <p:spPr>
              <a:xfrm>
                <a:off x="1043280" y="2950200"/>
                <a:ext cx="267120" cy="3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  <p:grpSp>
          <p:nvGrpSpPr>
            <p:cNvPr id="14" name=""/>
            <p:cNvGrpSpPr/>
            <p:nvPr/>
          </p:nvGrpSpPr>
          <p:grpSpPr>
            <a:xfrm>
              <a:off x="1639440" y="2187720"/>
              <a:ext cx="1556640" cy="2237040"/>
              <a:chOff x="1639440" y="2187720"/>
              <a:chExt cx="1556640" cy="2237040"/>
            </a:xfrm>
          </p:grpSpPr>
          <p:sp>
            <p:nvSpPr>
              <p:cNvPr id="15" name=""/>
              <p:cNvSpPr/>
              <p:nvPr/>
            </p:nvSpPr>
            <p:spPr>
              <a:xfrm>
                <a:off x="1639440" y="2187720"/>
                <a:ext cx="1556640" cy="1874160"/>
              </a:xfrm>
              <a:custGeom>
                <a:avLst/>
                <a:gdLst>
                  <a:gd name="textAreaLeft" fmla="*/ 0 w 1556640"/>
                  <a:gd name="textAreaRight" fmla="*/ 1557000 w 1556640"/>
                  <a:gd name="textAreaTop" fmla="*/ 0 h 1874160"/>
                  <a:gd name="textAreaBottom" fmla="*/ 1874520 h 1874160"/>
                </a:gdLst>
                <a:ahLst/>
                <a:cxnLst/>
                <a:rect l="textAreaLeft" t="textAreaTop" r="textAreaRight" b="textAreaBottom"/>
                <a:pathLst>
                  <a:path w="4325" h="5207">
                    <a:moveTo>
                      <a:pt x="2163" y="0"/>
                    </a:moveTo>
                    <a:lnTo>
                      <a:pt x="2163" y="0"/>
                    </a:lnTo>
                    <a:lnTo>
                      <a:pt x="2163" y="0"/>
                    </a:lnTo>
                    <a:lnTo>
                      <a:pt x="2016" y="4"/>
                    </a:lnTo>
                    <a:lnTo>
                      <a:pt x="1875" y="17"/>
                    </a:lnTo>
                    <a:lnTo>
                      <a:pt x="1737" y="39"/>
                    </a:lnTo>
                    <a:lnTo>
                      <a:pt x="1602" y="70"/>
                    </a:lnTo>
                    <a:lnTo>
                      <a:pt x="1470" y="110"/>
                    </a:lnTo>
                    <a:lnTo>
                      <a:pt x="1340" y="160"/>
                    </a:lnTo>
                    <a:lnTo>
                      <a:pt x="1211" y="219"/>
                    </a:lnTo>
                    <a:lnTo>
                      <a:pt x="1082" y="289"/>
                    </a:lnTo>
                    <a:lnTo>
                      <a:pt x="957" y="366"/>
                    </a:lnTo>
                    <a:lnTo>
                      <a:pt x="841" y="448"/>
                    </a:lnTo>
                    <a:lnTo>
                      <a:pt x="732" y="536"/>
                    </a:lnTo>
                    <a:lnTo>
                      <a:pt x="631" y="630"/>
                    </a:lnTo>
                    <a:lnTo>
                      <a:pt x="537" y="731"/>
                    </a:lnTo>
                    <a:lnTo>
                      <a:pt x="449" y="840"/>
                    </a:lnTo>
                    <a:lnTo>
                      <a:pt x="367" y="956"/>
                    </a:lnTo>
                    <a:lnTo>
                      <a:pt x="290" y="1081"/>
                    </a:lnTo>
                    <a:lnTo>
                      <a:pt x="220" y="1210"/>
                    </a:lnTo>
                    <a:lnTo>
                      <a:pt x="161" y="1339"/>
                    </a:lnTo>
                    <a:lnTo>
                      <a:pt x="111" y="1470"/>
                    </a:lnTo>
                    <a:lnTo>
                      <a:pt x="70" y="1602"/>
                    </a:lnTo>
                    <a:lnTo>
                      <a:pt x="39" y="1736"/>
                    </a:lnTo>
                    <a:lnTo>
                      <a:pt x="17" y="1874"/>
                    </a:lnTo>
                    <a:lnTo>
                      <a:pt x="4" y="2015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5" y="2308"/>
                    </a:lnTo>
                    <a:lnTo>
                      <a:pt x="18" y="2450"/>
                    </a:lnTo>
                    <a:lnTo>
                      <a:pt x="40" y="2587"/>
                    </a:lnTo>
                    <a:lnTo>
                      <a:pt x="71" y="2721"/>
                    </a:lnTo>
                    <a:lnTo>
                      <a:pt x="111" y="2853"/>
                    </a:lnTo>
                    <a:lnTo>
                      <a:pt x="161" y="2983"/>
                    </a:lnTo>
                    <a:lnTo>
                      <a:pt x="221" y="3112"/>
                    </a:lnTo>
                    <a:lnTo>
                      <a:pt x="290" y="3241"/>
                    </a:lnTo>
                    <a:lnTo>
                      <a:pt x="367" y="3365"/>
                    </a:lnTo>
                    <a:lnTo>
                      <a:pt x="449" y="3482"/>
                    </a:lnTo>
                    <a:lnTo>
                      <a:pt x="537" y="3590"/>
                    </a:lnTo>
                    <a:lnTo>
                      <a:pt x="631" y="3691"/>
                    </a:lnTo>
                    <a:lnTo>
                      <a:pt x="732" y="3785"/>
                    </a:lnTo>
                    <a:lnTo>
                      <a:pt x="841" y="3873"/>
                    </a:lnTo>
                    <a:lnTo>
                      <a:pt x="957" y="3955"/>
                    </a:lnTo>
                    <a:lnTo>
                      <a:pt x="1082" y="4032"/>
                    </a:lnTo>
                    <a:lnTo>
                      <a:pt x="1172" y="4081"/>
                    </a:lnTo>
                    <a:lnTo>
                      <a:pt x="1261" y="4125"/>
                    </a:lnTo>
                    <a:lnTo>
                      <a:pt x="1352" y="4164"/>
                    </a:lnTo>
                    <a:lnTo>
                      <a:pt x="1449" y="4201"/>
                    </a:lnTo>
                    <a:lnTo>
                      <a:pt x="1449" y="4203"/>
                    </a:lnTo>
                    <a:lnTo>
                      <a:pt x="1449" y="4953"/>
                    </a:lnTo>
                    <a:lnTo>
                      <a:pt x="1450" y="4979"/>
                    </a:lnTo>
                    <a:lnTo>
                      <a:pt x="1454" y="5004"/>
                    </a:lnTo>
                    <a:lnTo>
                      <a:pt x="1460" y="5028"/>
                    </a:lnTo>
                    <a:lnTo>
                      <a:pt x="1469" y="5052"/>
                    </a:lnTo>
                    <a:lnTo>
                      <a:pt x="1479" y="5074"/>
                    </a:lnTo>
                    <a:lnTo>
                      <a:pt x="1492" y="5095"/>
                    </a:lnTo>
                    <a:lnTo>
                      <a:pt x="1507" y="5115"/>
                    </a:lnTo>
                    <a:lnTo>
                      <a:pt x="1523" y="5133"/>
                    </a:lnTo>
                    <a:lnTo>
                      <a:pt x="1541" y="5149"/>
                    </a:lnTo>
                    <a:lnTo>
                      <a:pt x="1561" y="5163"/>
                    </a:lnTo>
                    <a:lnTo>
                      <a:pt x="1582" y="5176"/>
                    </a:lnTo>
                    <a:lnTo>
                      <a:pt x="1604" y="5187"/>
                    </a:lnTo>
                    <a:lnTo>
                      <a:pt x="1627" y="5195"/>
                    </a:lnTo>
                    <a:lnTo>
                      <a:pt x="1652" y="5202"/>
                    </a:lnTo>
                    <a:lnTo>
                      <a:pt x="1677" y="5205"/>
                    </a:lnTo>
                    <a:lnTo>
                      <a:pt x="1703" y="5207"/>
                    </a:lnTo>
                    <a:lnTo>
                      <a:pt x="2623" y="5207"/>
                    </a:lnTo>
                    <a:lnTo>
                      <a:pt x="2649" y="5205"/>
                    </a:lnTo>
                    <a:lnTo>
                      <a:pt x="2674" y="5202"/>
                    </a:lnTo>
                    <a:lnTo>
                      <a:pt x="2699" y="5195"/>
                    </a:lnTo>
                    <a:lnTo>
                      <a:pt x="2722" y="5187"/>
                    </a:lnTo>
                    <a:lnTo>
                      <a:pt x="2744" y="5176"/>
                    </a:lnTo>
                    <a:lnTo>
                      <a:pt x="2765" y="5163"/>
                    </a:lnTo>
                    <a:lnTo>
                      <a:pt x="2785" y="5149"/>
                    </a:lnTo>
                    <a:lnTo>
                      <a:pt x="2803" y="5133"/>
                    </a:lnTo>
                    <a:lnTo>
                      <a:pt x="2819" y="5115"/>
                    </a:lnTo>
                    <a:lnTo>
                      <a:pt x="2834" y="5095"/>
                    </a:lnTo>
                    <a:lnTo>
                      <a:pt x="2846" y="5074"/>
                    </a:lnTo>
                    <a:lnTo>
                      <a:pt x="2857" y="5052"/>
                    </a:lnTo>
                    <a:lnTo>
                      <a:pt x="2866" y="5028"/>
                    </a:lnTo>
                    <a:lnTo>
                      <a:pt x="2872" y="5004"/>
                    </a:lnTo>
                    <a:lnTo>
                      <a:pt x="2876" y="4979"/>
                    </a:lnTo>
                    <a:lnTo>
                      <a:pt x="2877" y="4953"/>
                    </a:lnTo>
                    <a:lnTo>
                      <a:pt x="2877" y="4203"/>
                    </a:lnTo>
                    <a:lnTo>
                      <a:pt x="2877" y="4201"/>
                    </a:lnTo>
                    <a:lnTo>
                      <a:pt x="2877" y="4201"/>
                    </a:lnTo>
                    <a:lnTo>
                      <a:pt x="2973" y="4164"/>
                    </a:lnTo>
                    <a:lnTo>
                      <a:pt x="3065" y="4125"/>
                    </a:lnTo>
                    <a:lnTo>
                      <a:pt x="3153" y="4081"/>
                    </a:lnTo>
                    <a:lnTo>
                      <a:pt x="3244" y="4032"/>
                    </a:lnTo>
                    <a:lnTo>
                      <a:pt x="3369" y="3955"/>
                    </a:lnTo>
                    <a:lnTo>
                      <a:pt x="3485" y="3873"/>
                    </a:lnTo>
                    <a:lnTo>
                      <a:pt x="3594" y="3785"/>
                    </a:lnTo>
                    <a:lnTo>
                      <a:pt x="3695" y="3691"/>
                    </a:lnTo>
                    <a:lnTo>
                      <a:pt x="3789" y="3590"/>
                    </a:lnTo>
                    <a:lnTo>
                      <a:pt x="3877" y="3482"/>
                    </a:lnTo>
                    <a:lnTo>
                      <a:pt x="3959" y="3366"/>
                    </a:lnTo>
                    <a:lnTo>
                      <a:pt x="4036" y="3241"/>
                    </a:lnTo>
                    <a:lnTo>
                      <a:pt x="4105" y="3112"/>
                    </a:lnTo>
                    <a:lnTo>
                      <a:pt x="4165" y="2983"/>
                    </a:lnTo>
                    <a:lnTo>
                      <a:pt x="4214" y="2853"/>
                    </a:lnTo>
                    <a:lnTo>
                      <a:pt x="4255" y="2721"/>
                    </a:lnTo>
                    <a:lnTo>
                      <a:pt x="4286" y="2587"/>
                    </a:lnTo>
                    <a:lnTo>
                      <a:pt x="4308" y="2450"/>
                    </a:lnTo>
                    <a:lnTo>
                      <a:pt x="4321" y="2308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1" y="2015"/>
                    </a:lnTo>
                    <a:lnTo>
                      <a:pt x="4308" y="1874"/>
                    </a:lnTo>
                    <a:lnTo>
                      <a:pt x="4286" y="1736"/>
                    </a:lnTo>
                    <a:lnTo>
                      <a:pt x="4255" y="1602"/>
                    </a:lnTo>
                    <a:lnTo>
                      <a:pt x="4215" y="1470"/>
                    </a:lnTo>
                    <a:lnTo>
                      <a:pt x="4165" y="1339"/>
                    </a:lnTo>
                    <a:lnTo>
                      <a:pt x="4105" y="1210"/>
                    </a:lnTo>
                    <a:lnTo>
                      <a:pt x="4036" y="1081"/>
                    </a:lnTo>
                    <a:lnTo>
                      <a:pt x="3959" y="956"/>
                    </a:lnTo>
                    <a:lnTo>
                      <a:pt x="3877" y="840"/>
                    </a:lnTo>
                    <a:lnTo>
                      <a:pt x="3789" y="731"/>
                    </a:lnTo>
                    <a:lnTo>
                      <a:pt x="3695" y="630"/>
                    </a:lnTo>
                    <a:lnTo>
                      <a:pt x="3594" y="536"/>
                    </a:lnTo>
                    <a:lnTo>
                      <a:pt x="3485" y="448"/>
                    </a:lnTo>
                    <a:lnTo>
                      <a:pt x="3369" y="366"/>
                    </a:lnTo>
                    <a:lnTo>
                      <a:pt x="3244" y="289"/>
                    </a:lnTo>
                    <a:lnTo>
                      <a:pt x="3115" y="219"/>
                    </a:lnTo>
                    <a:lnTo>
                      <a:pt x="2985" y="160"/>
                    </a:lnTo>
                    <a:lnTo>
                      <a:pt x="2855" y="110"/>
                    </a:lnTo>
                    <a:lnTo>
                      <a:pt x="2723" y="70"/>
                    </a:lnTo>
                    <a:lnTo>
                      <a:pt x="2589" y="39"/>
                    </a:lnTo>
                    <a:lnTo>
                      <a:pt x="2451" y="17"/>
                    </a:lnTo>
                    <a:lnTo>
                      <a:pt x="2309" y="4"/>
                    </a:lnTo>
                    <a:lnTo>
                      <a:pt x="2163" y="0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16" name=""/>
              <p:cNvSpPr/>
              <p:nvPr/>
            </p:nvSpPr>
            <p:spPr>
              <a:xfrm>
                <a:off x="2052720" y="4061880"/>
                <a:ext cx="730440" cy="182520"/>
              </a:xfrm>
              <a:custGeom>
                <a:avLst/>
                <a:gdLst>
                  <a:gd name="textAreaLeft" fmla="*/ 0 w 730440"/>
                  <a:gd name="textAreaRight" fmla="*/ 730800 w 73044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2030" h="508">
                    <a:moveTo>
                      <a:pt x="1015" y="508"/>
                    </a:moveTo>
                    <a:lnTo>
                      <a:pt x="1776" y="508"/>
                    </a:lnTo>
                    <a:lnTo>
                      <a:pt x="1802" y="507"/>
                    </a:lnTo>
                    <a:lnTo>
                      <a:pt x="1827" y="503"/>
                    </a:lnTo>
                    <a:lnTo>
                      <a:pt x="1851" y="497"/>
                    </a:lnTo>
                    <a:lnTo>
                      <a:pt x="1875" y="488"/>
                    </a:lnTo>
                    <a:lnTo>
                      <a:pt x="1897" y="477"/>
                    </a:lnTo>
                    <a:lnTo>
                      <a:pt x="1918" y="465"/>
                    </a:lnTo>
                    <a:lnTo>
                      <a:pt x="1937" y="450"/>
                    </a:lnTo>
                    <a:lnTo>
                      <a:pt x="1955" y="433"/>
                    </a:lnTo>
                    <a:lnTo>
                      <a:pt x="1972" y="415"/>
                    </a:lnTo>
                    <a:lnTo>
                      <a:pt x="1986" y="396"/>
                    </a:lnTo>
                    <a:lnTo>
                      <a:pt x="1999" y="375"/>
                    </a:lnTo>
                    <a:lnTo>
                      <a:pt x="2010" y="353"/>
                    </a:lnTo>
                    <a:lnTo>
                      <a:pt x="2018" y="329"/>
                    </a:lnTo>
                    <a:lnTo>
                      <a:pt x="2025" y="305"/>
                    </a:lnTo>
                    <a:lnTo>
                      <a:pt x="2029" y="280"/>
                    </a:lnTo>
                    <a:lnTo>
                      <a:pt x="2030" y="254"/>
                    </a:lnTo>
                    <a:lnTo>
                      <a:pt x="2029" y="228"/>
                    </a:lnTo>
                    <a:lnTo>
                      <a:pt x="2025" y="203"/>
                    </a:lnTo>
                    <a:lnTo>
                      <a:pt x="2018" y="179"/>
                    </a:lnTo>
                    <a:lnTo>
                      <a:pt x="2010" y="155"/>
                    </a:lnTo>
                    <a:lnTo>
                      <a:pt x="1999" y="133"/>
                    </a:lnTo>
                    <a:lnTo>
                      <a:pt x="1986" y="112"/>
                    </a:lnTo>
                    <a:lnTo>
                      <a:pt x="1972" y="93"/>
                    </a:lnTo>
                    <a:lnTo>
                      <a:pt x="1955" y="74"/>
                    </a:lnTo>
                    <a:lnTo>
                      <a:pt x="1937" y="58"/>
                    </a:lnTo>
                    <a:lnTo>
                      <a:pt x="1918" y="43"/>
                    </a:lnTo>
                    <a:lnTo>
                      <a:pt x="1897" y="31"/>
                    </a:lnTo>
                    <a:lnTo>
                      <a:pt x="1875" y="20"/>
                    </a:lnTo>
                    <a:lnTo>
                      <a:pt x="1851" y="11"/>
                    </a:lnTo>
                    <a:lnTo>
                      <a:pt x="1827" y="5"/>
                    </a:lnTo>
                    <a:lnTo>
                      <a:pt x="1802" y="1"/>
                    </a:lnTo>
                    <a:lnTo>
                      <a:pt x="1776" y="0"/>
                    </a:lnTo>
                    <a:lnTo>
                      <a:pt x="254" y="0"/>
                    </a:lnTo>
                    <a:lnTo>
                      <a:pt x="228" y="1"/>
                    </a:lnTo>
                    <a:lnTo>
                      <a:pt x="203" y="5"/>
                    </a:lnTo>
                    <a:lnTo>
                      <a:pt x="178" y="11"/>
                    </a:lnTo>
                    <a:lnTo>
                      <a:pt x="155" y="20"/>
                    </a:lnTo>
                    <a:lnTo>
                      <a:pt x="133" y="31"/>
                    </a:lnTo>
                    <a:lnTo>
                      <a:pt x="112" y="43"/>
                    </a:lnTo>
                    <a:lnTo>
                      <a:pt x="92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1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1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2" y="450"/>
                    </a:lnTo>
                    <a:lnTo>
                      <a:pt x="112" y="465"/>
                    </a:lnTo>
                    <a:lnTo>
                      <a:pt x="133" y="477"/>
                    </a:lnTo>
                    <a:lnTo>
                      <a:pt x="155" y="488"/>
                    </a:lnTo>
                    <a:lnTo>
                      <a:pt x="178" y="497"/>
                    </a:lnTo>
                    <a:lnTo>
                      <a:pt x="203" y="503"/>
                    </a:lnTo>
                    <a:lnTo>
                      <a:pt x="228" y="507"/>
                    </a:lnTo>
                    <a:lnTo>
                      <a:pt x="254" y="508"/>
                    </a:lnTo>
                    <a:lnTo>
                      <a:pt x="1015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17" name=""/>
              <p:cNvSpPr/>
              <p:nvPr/>
            </p:nvSpPr>
            <p:spPr>
              <a:xfrm>
                <a:off x="2123280" y="4242240"/>
                <a:ext cx="589320" cy="182520"/>
              </a:xfrm>
              <a:custGeom>
                <a:avLst/>
                <a:gdLst>
                  <a:gd name="textAreaLeft" fmla="*/ 0 w 589320"/>
                  <a:gd name="textAreaRight" fmla="*/ 589680 w 58932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1638" h="508">
                    <a:moveTo>
                      <a:pt x="819" y="508"/>
                    </a:moveTo>
                    <a:lnTo>
                      <a:pt x="1384" y="508"/>
                    </a:lnTo>
                    <a:lnTo>
                      <a:pt x="1410" y="507"/>
                    </a:lnTo>
                    <a:lnTo>
                      <a:pt x="1435" y="503"/>
                    </a:lnTo>
                    <a:lnTo>
                      <a:pt x="1459" y="497"/>
                    </a:lnTo>
                    <a:lnTo>
                      <a:pt x="1483" y="488"/>
                    </a:lnTo>
                    <a:lnTo>
                      <a:pt x="1505" y="477"/>
                    </a:lnTo>
                    <a:lnTo>
                      <a:pt x="1526" y="465"/>
                    </a:lnTo>
                    <a:lnTo>
                      <a:pt x="1545" y="450"/>
                    </a:lnTo>
                    <a:lnTo>
                      <a:pt x="1563" y="433"/>
                    </a:lnTo>
                    <a:lnTo>
                      <a:pt x="1580" y="415"/>
                    </a:lnTo>
                    <a:lnTo>
                      <a:pt x="1594" y="396"/>
                    </a:lnTo>
                    <a:lnTo>
                      <a:pt x="1607" y="375"/>
                    </a:lnTo>
                    <a:lnTo>
                      <a:pt x="1618" y="353"/>
                    </a:lnTo>
                    <a:lnTo>
                      <a:pt x="1626" y="329"/>
                    </a:lnTo>
                    <a:lnTo>
                      <a:pt x="1633" y="305"/>
                    </a:lnTo>
                    <a:lnTo>
                      <a:pt x="1637" y="280"/>
                    </a:lnTo>
                    <a:lnTo>
                      <a:pt x="1638" y="254"/>
                    </a:lnTo>
                    <a:lnTo>
                      <a:pt x="1638" y="254"/>
                    </a:lnTo>
                    <a:lnTo>
                      <a:pt x="1637" y="228"/>
                    </a:lnTo>
                    <a:lnTo>
                      <a:pt x="1633" y="203"/>
                    </a:lnTo>
                    <a:lnTo>
                      <a:pt x="1626" y="179"/>
                    </a:lnTo>
                    <a:lnTo>
                      <a:pt x="1618" y="155"/>
                    </a:lnTo>
                    <a:lnTo>
                      <a:pt x="1607" y="133"/>
                    </a:lnTo>
                    <a:lnTo>
                      <a:pt x="1594" y="112"/>
                    </a:lnTo>
                    <a:lnTo>
                      <a:pt x="1580" y="93"/>
                    </a:lnTo>
                    <a:lnTo>
                      <a:pt x="1563" y="74"/>
                    </a:lnTo>
                    <a:lnTo>
                      <a:pt x="1545" y="58"/>
                    </a:lnTo>
                    <a:lnTo>
                      <a:pt x="1526" y="43"/>
                    </a:lnTo>
                    <a:lnTo>
                      <a:pt x="1505" y="31"/>
                    </a:lnTo>
                    <a:lnTo>
                      <a:pt x="1483" y="20"/>
                    </a:lnTo>
                    <a:lnTo>
                      <a:pt x="1459" y="11"/>
                    </a:lnTo>
                    <a:lnTo>
                      <a:pt x="1435" y="5"/>
                    </a:lnTo>
                    <a:lnTo>
                      <a:pt x="1410" y="1"/>
                    </a:lnTo>
                    <a:lnTo>
                      <a:pt x="1384" y="0"/>
                    </a:lnTo>
                    <a:lnTo>
                      <a:pt x="253" y="0"/>
                    </a:lnTo>
                    <a:lnTo>
                      <a:pt x="227" y="1"/>
                    </a:lnTo>
                    <a:lnTo>
                      <a:pt x="202" y="5"/>
                    </a:lnTo>
                    <a:lnTo>
                      <a:pt x="178" y="11"/>
                    </a:lnTo>
                    <a:lnTo>
                      <a:pt x="154" y="20"/>
                    </a:lnTo>
                    <a:lnTo>
                      <a:pt x="132" y="31"/>
                    </a:lnTo>
                    <a:lnTo>
                      <a:pt x="111" y="43"/>
                    </a:lnTo>
                    <a:lnTo>
                      <a:pt x="92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0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0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2" y="450"/>
                    </a:lnTo>
                    <a:lnTo>
                      <a:pt x="111" y="465"/>
                    </a:lnTo>
                    <a:lnTo>
                      <a:pt x="132" y="477"/>
                    </a:lnTo>
                    <a:lnTo>
                      <a:pt x="154" y="488"/>
                    </a:lnTo>
                    <a:lnTo>
                      <a:pt x="178" y="497"/>
                    </a:lnTo>
                    <a:lnTo>
                      <a:pt x="202" y="503"/>
                    </a:lnTo>
                    <a:lnTo>
                      <a:pt x="227" y="507"/>
                    </a:lnTo>
                    <a:lnTo>
                      <a:pt x="253" y="508"/>
                    </a:lnTo>
                    <a:lnTo>
                      <a:pt x="819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18" name=""/>
              <p:cNvSpPr/>
              <p:nvPr/>
            </p:nvSpPr>
            <p:spPr>
              <a:xfrm>
                <a:off x="2065320" y="2705040"/>
                <a:ext cx="713160" cy="1356480"/>
              </a:xfrm>
              <a:custGeom>
                <a:avLst/>
                <a:gdLst>
                  <a:gd name="textAreaLeft" fmla="*/ 0 w 713160"/>
                  <a:gd name="textAreaRight" fmla="*/ 713520 w 713160"/>
                  <a:gd name="textAreaTop" fmla="*/ 0 h 1356480"/>
                  <a:gd name="textAreaBottom" fmla="*/ 1356840 h 1356480"/>
                </a:gdLst>
                <a:ahLst/>
                <a:cxnLst/>
                <a:rect l="textAreaLeft" t="textAreaTop" r="textAreaRight" b="textAreaBottom"/>
                <a:pathLst>
                  <a:path w="1982" h="3769">
                    <a:moveTo>
                      <a:pt x="720" y="3769"/>
                    </a:moveTo>
                    <a:lnTo>
                      <a:pt x="736" y="2818"/>
                    </a:lnTo>
                    <a:lnTo>
                      <a:pt x="744" y="2317"/>
                    </a:lnTo>
                    <a:lnTo>
                      <a:pt x="754" y="1992"/>
                    </a:lnTo>
                    <a:lnTo>
                      <a:pt x="761" y="1935"/>
                    </a:lnTo>
                    <a:lnTo>
                      <a:pt x="775" y="1880"/>
                    </a:lnTo>
                    <a:lnTo>
                      <a:pt x="795" y="1828"/>
                    </a:lnTo>
                    <a:lnTo>
                      <a:pt x="821" y="1779"/>
                    </a:lnTo>
                    <a:lnTo>
                      <a:pt x="852" y="1733"/>
                    </a:lnTo>
                    <a:lnTo>
                      <a:pt x="889" y="1689"/>
                    </a:lnTo>
                    <a:lnTo>
                      <a:pt x="974" y="1606"/>
                    </a:lnTo>
                    <a:lnTo>
                      <a:pt x="1073" y="1529"/>
                    </a:lnTo>
                    <a:lnTo>
                      <a:pt x="1181" y="1457"/>
                    </a:lnTo>
                    <a:lnTo>
                      <a:pt x="1414" y="1319"/>
                    </a:lnTo>
                    <a:lnTo>
                      <a:pt x="1640" y="1176"/>
                    </a:lnTo>
                    <a:lnTo>
                      <a:pt x="1741" y="1099"/>
                    </a:lnTo>
                    <a:lnTo>
                      <a:pt x="1830" y="1014"/>
                    </a:lnTo>
                    <a:lnTo>
                      <a:pt x="1868" y="969"/>
                    </a:lnTo>
                    <a:lnTo>
                      <a:pt x="1901" y="922"/>
                    </a:lnTo>
                    <a:lnTo>
                      <a:pt x="1930" y="872"/>
                    </a:lnTo>
                    <a:lnTo>
                      <a:pt x="1953" y="819"/>
                    </a:lnTo>
                    <a:lnTo>
                      <a:pt x="1969" y="763"/>
                    </a:lnTo>
                    <a:lnTo>
                      <a:pt x="1979" y="704"/>
                    </a:lnTo>
                    <a:lnTo>
                      <a:pt x="1982" y="641"/>
                    </a:lnTo>
                    <a:lnTo>
                      <a:pt x="1978" y="574"/>
                    </a:lnTo>
                    <a:lnTo>
                      <a:pt x="1967" y="521"/>
                    </a:lnTo>
                    <a:lnTo>
                      <a:pt x="1951" y="475"/>
                    </a:lnTo>
                    <a:lnTo>
                      <a:pt x="1929" y="434"/>
                    </a:lnTo>
                    <a:lnTo>
                      <a:pt x="1901" y="400"/>
                    </a:lnTo>
                    <a:lnTo>
                      <a:pt x="1869" y="371"/>
                    </a:lnTo>
                    <a:lnTo>
                      <a:pt x="1833" y="347"/>
                    </a:lnTo>
                    <a:lnTo>
                      <a:pt x="1793" y="329"/>
                    </a:lnTo>
                    <a:lnTo>
                      <a:pt x="1749" y="315"/>
                    </a:lnTo>
                    <a:lnTo>
                      <a:pt x="1703" y="307"/>
                    </a:lnTo>
                    <a:lnTo>
                      <a:pt x="1654" y="302"/>
                    </a:lnTo>
                    <a:lnTo>
                      <a:pt x="1552" y="306"/>
                    </a:lnTo>
                    <a:lnTo>
                      <a:pt x="1446" y="325"/>
                    </a:lnTo>
                    <a:lnTo>
                      <a:pt x="1341" y="356"/>
                    </a:lnTo>
                    <a:lnTo>
                      <a:pt x="1239" y="398"/>
                    </a:lnTo>
                    <a:lnTo>
                      <a:pt x="1146" y="449"/>
                    </a:lnTo>
                    <a:lnTo>
                      <a:pt x="1064" y="506"/>
                    </a:lnTo>
                    <a:lnTo>
                      <a:pt x="1029" y="537"/>
                    </a:lnTo>
                    <a:lnTo>
                      <a:pt x="999" y="569"/>
                    </a:lnTo>
                    <a:lnTo>
                      <a:pt x="973" y="601"/>
                    </a:lnTo>
                    <a:lnTo>
                      <a:pt x="952" y="634"/>
                    </a:lnTo>
                    <a:lnTo>
                      <a:pt x="938" y="668"/>
                    </a:lnTo>
                    <a:lnTo>
                      <a:pt x="930" y="701"/>
                    </a:lnTo>
                    <a:lnTo>
                      <a:pt x="928" y="734"/>
                    </a:lnTo>
                    <a:lnTo>
                      <a:pt x="934" y="766"/>
                    </a:lnTo>
                    <a:lnTo>
                      <a:pt x="948" y="798"/>
                    </a:lnTo>
                    <a:lnTo>
                      <a:pt x="970" y="828"/>
                    </a:lnTo>
                    <a:lnTo>
                      <a:pt x="990" y="849"/>
                    </a:lnTo>
                    <a:lnTo>
                      <a:pt x="1010" y="865"/>
                    </a:lnTo>
                    <a:lnTo>
                      <a:pt x="1029" y="876"/>
                    </a:lnTo>
                    <a:lnTo>
                      <a:pt x="1049" y="882"/>
                    </a:lnTo>
                    <a:lnTo>
                      <a:pt x="1068" y="885"/>
                    </a:lnTo>
                    <a:lnTo>
                      <a:pt x="1086" y="884"/>
                    </a:lnTo>
                    <a:lnTo>
                      <a:pt x="1104" y="879"/>
                    </a:lnTo>
                    <a:lnTo>
                      <a:pt x="1121" y="871"/>
                    </a:lnTo>
                    <a:lnTo>
                      <a:pt x="1138" y="860"/>
                    </a:lnTo>
                    <a:lnTo>
                      <a:pt x="1153" y="845"/>
                    </a:lnTo>
                    <a:lnTo>
                      <a:pt x="1168" y="828"/>
                    </a:lnTo>
                    <a:lnTo>
                      <a:pt x="1181" y="808"/>
                    </a:lnTo>
                    <a:lnTo>
                      <a:pt x="1205" y="762"/>
                    </a:lnTo>
                    <a:lnTo>
                      <a:pt x="1223" y="708"/>
                    </a:lnTo>
                    <a:lnTo>
                      <a:pt x="1236" y="649"/>
                    </a:lnTo>
                    <a:lnTo>
                      <a:pt x="1241" y="585"/>
                    </a:lnTo>
                    <a:lnTo>
                      <a:pt x="1239" y="519"/>
                    </a:lnTo>
                    <a:lnTo>
                      <a:pt x="1229" y="453"/>
                    </a:lnTo>
                    <a:lnTo>
                      <a:pt x="1210" y="388"/>
                    </a:lnTo>
                    <a:lnTo>
                      <a:pt x="1181" y="326"/>
                    </a:lnTo>
                    <a:lnTo>
                      <a:pt x="1162" y="297"/>
                    </a:lnTo>
                    <a:lnTo>
                      <a:pt x="1141" y="269"/>
                    </a:lnTo>
                    <a:lnTo>
                      <a:pt x="1118" y="243"/>
                    </a:lnTo>
                    <a:lnTo>
                      <a:pt x="1091" y="218"/>
                    </a:lnTo>
                    <a:lnTo>
                      <a:pt x="1055" y="192"/>
                    </a:lnTo>
                    <a:lnTo>
                      <a:pt x="1008" y="162"/>
                    </a:lnTo>
                    <a:lnTo>
                      <a:pt x="952" y="131"/>
                    </a:lnTo>
                    <a:lnTo>
                      <a:pt x="887" y="100"/>
                    </a:lnTo>
                    <a:lnTo>
                      <a:pt x="816" y="70"/>
                    </a:lnTo>
                    <a:lnTo>
                      <a:pt x="740" y="44"/>
                    </a:lnTo>
                    <a:lnTo>
                      <a:pt x="660" y="22"/>
                    </a:lnTo>
                    <a:lnTo>
                      <a:pt x="578" y="7"/>
                    </a:lnTo>
                    <a:lnTo>
                      <a:pt x="495" y="0"/>
                    </a:lnTo>
                    <a:lnTo>
                      <a:pt x="413" y="3"/>
                    </a:lnTo>
                    <a:lnTo>
                      <a:pt x="333" y="16"/>
                    </a:lnTo>
                    <a:lnTo>
                      <a:pt x="294" y="28"/>
                    </a:lnTo>
                    <a:lnTo>
                      <a:pt x="257" y="43"/>
                    </a:lnTo>
                    <a:lnTo>
                      <a:pt x="221" y="61"/>
                    </a:lnTo>
                    <a:lnTo>
                      <a:pt x="186" y="84"/>
                    </a:lnTo>
                    <a:lnTo>
                      <a:pt x="153" y="110"/>
                    </a:lnTo>
                    <a:lnTo>
                      <a:pt x="122" y="141"/>
                    </a:lnTo>
                    <a:lnTo>
                      <a:pt x="93" y="176"/>
                    </a:lnTo>
                    <a:lnTo>
                      <a:pt x="67" y="216"/>
                    </a:lnTo>
                    <a:lnTo>
                      <a:pt x="42" y="260"/>
                    </a:lnTo>
                    <a:lnTo>
                      <a:pt x="21" y="309"/>
                    </a:lnTo>
                    <a:lnTo>
                      <a:pt x="6" y="359"/>
                    </a:lnTo>
                    <a:lnTo>
                      <a:pt x="0" y="410"/>
                    </a:lnTo>
                    <a:lnTo>
                      <a:pt x="2" y="460"/>
                    </a:lnTo>
                    <a:lnTo>
                      <a:pt x="12" y="511"/>
                    </a:lnTo>
                    <a:lnTo>
                      <a:pt x="29" y="563"/>
                    </a:lnTo>
                    <a:lnTo>
                      <a:pt x="52" y="614"/>
                    </a:lnTo>
                    <a:lnTo>
                      <a:pt x="117" y="718"/>
                    </a:lnTo>
                    <a:lnTo>
                      <a:pt x="202" y="823"/>
                    </a:lnTo>
                    <a:lnTo>
                      <a:pt x="302" y="928"/>
                    </a:lnTo>
                    <a:lnTo>
                      <a:pt x="532" y="1138"/>
                    </a:lnTo>
                    <a:lnTo>
                      <a:pt x="774" y="1346"/>
                    </a:lnTo>
                    <a:lnTo>
                      <a:pt x="992" y="1549"/>
                    </a:lnTo>
                    <a:lnTo>
                      <a:pt x="1082" y="1648"/>
                    </a:lnTo>
                    <a:lnTo>
                      <a:pt x="1153" y="1745"/>
                    </a:lnTo>
                    <a:lnTo>
                      <a:pt x="1181" y="1792"/>
                    </a:lnTo>
                    <a:lnTo>
                      <a:pt x="1202" y="1839"/>
                    </a:lnTo>
                    <a:lnTo>
                      <a:pt x="1216" y="1885"/>
                    </a:lnTo>
                    <a:lnTo>
                      <a:pt x="1223" y="1930"/>
                    </a:lnTo>
                    <a:lnTo>
                      <a:pt x="1228" y="2105"/>
                    </a:lnTo>
                    <a:lnTo>
                      <a:pt x="1227" y="2358"/>
                    </a:lnTo>
                    <a:lnTo>
                      <a:pt x="1216" y="2975"/>
                    </a:lnTo>
                    <a:lnTo>
                      <a:pt x="1193" y="3769"/>
                    </a:lnTo>
                    <a:lnTo>
                      <a:pt x="720" y="3769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</p:grpSp>
        <p:grpSp>
          <p:nvGrpSpPr>
            <p:cNvPr id="19" name=""/>
            <p:cNvGrpSpPr/>
            <p:nvPr/>
          </p:nvGrpSpPr>
          <p:grpSpPr>
            <a:xfrm>
              <a:off x="1014840" y="1498680"/>
              <a:ext cx="2806560" cy="1420560"/>
              <a:chOff x="1014840" y="1498680"/>
              <a:chExt cx="2806560" cy="1420560"/>
            </a:xfrm>
          </p:grpSpPr>
          <p:sp>
            <p:nvSpPr>
              <p:cNvPr id="20" name=""/>
              <p:cNvSpPr/>
              <p:nvPr/>
            </p:nvSpPr>
            <p:spPr>
              <a:xfrm>
                <a:off x="2418120" y="1498680"/>
                <a:ext cx="360" cy="26712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1" name=""/>
              <p:cNvSpPr/>
              <p:nvPr/>
            </p:nvSpPr>
            <p:spPr>
              <a:xfrm flipH="1">
                <a:off x="3340080" y="1885680"/>
                <a:ext cx="188640" cy="18864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2" name=""/>
              <p:cNvSpPr/>
              <p:nvPr/>
            </p:nvSpPr>
            <p:spPr>
              <a:xfrm flipH="1">
                <a:off x="3554280" y="2918880"/>
                <a:ext cx="267120" cy="36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3" name=""/>
              <p:cNvSpPr/>
              <p:nvPr/>
            </p:nvSpPr>
            <p:spPr>
              <a:xfrm>
                <a:off x="1307520" y="1885680"/>
                <a:ext cx="188640" cy="18864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4" name=""/>
              <p:cNvSpPr/>
              <p:nvPr/>
            </p:nvSpPr>
            <p:spPr>
              <a:xfrm>
                <a:off x="1014840" y="2918880"/>
                <a:ext cx="267120" cy="36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  <p:grpSp>
          <p:nvGrpSpPr>
            <p:cNvPr id="25" name=""/>
            <p:cNvGrpSpPr/>
            <p:nvPr/>
          </p:nvGrpSpPr>
          <p:grpSpPr>
            <a:xfrm>
              <a:off x="785160" y="2054880"/>
              <a:ext cx="3055320" cy="2276280"/>
              <a:chOff x="785160" y="2054880"/>
              <a:chExt cx="3055320" cy="2276280"/>
            </a:xfrm>
          </p:grpSpPr>
          <p:sp>
            <p:nvSpPr>
              <p:cNvPr id="26" name=""/>
              <p:cNvSpPr/>
              <p:nvPr/>
            </p:nvSpPr>
            <p:spPr>
              <a:xfrm flipH="1">
                <a:off x="2983680" y="3843720"/>
                <a:ext cx="126000" cy="12600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7" name=""/>
              <p:cNvSpPr/>
              <p:nvPr/>
            </p:nvSpPr>
            <p:spPr>
              <a:xfrm>
                <a:off x="2983680" y="3843720"/>
                <a:ext cx="126000" cy="12600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8" name=""/>
              <p:cNvSpPr/>
              <p:nvPr/>
            </p:nvSpPr>
            <p:spPr>
              <a:xfrm flipH="1">
                <a:off x="1771920" y="2054880"/>
                <a:ext cx="126000" cy="12636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9" name=""/>
              <p:cNvSpPr/>
              <p:nvPr/>
            </p:nvSpPr>
            <p:spPr>
              <a:xfrm>
                <a:off x="1771920" y="2054880"/>
                <a:ext cx="126000" cy="12636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30" name=""/>
              <p:cNvSpPr/>
              <p:nvPr/>
            </p:nvSpPr>
            <p:spPr>
              <a:xfrm>
                <a:off x="1568880" y="4125600"/>
                <a:ext cx="184320" cy="205560"/>
              </a:xfrm>
              <a:custGeom>
                <a:avLst/>
                <a:gdLst>
                  <a:gd name="textAreaLeft" fmla="*/ 0 w 184320"/>
                  <a:gd name="textAreaRight" fmla="*/ 184680 w 184320"/>
                  <a:gd name="textAreaTop" fmla="*/ 0 h 205560"/>
                  <a:gd name="textAreaBottom" fmla="*/ 205920 h 205560"/>
                </a:gdLst>
                <a:ahLst/>
                <a:cxnLst/>
                <a:rect l="textAreaLeft" t="textAreaTop" r="textAreaRight" b="textAreaBottom"/>
                <a:pathLst>
                  <a:path w="513" h="572">
                    <a:moveTo>
                      <a:pt x="0" y="572"/>
                    </a:moveTo>
                    <a:lnTo>
                      <a:pt x="513" y="390"/>
                    </a:lnTo>
                    <a:lnTo>
                      <a:pt x="103" y="0"/>
                    </a:lnTo>
                    <a:lnTo>
                      <a:pt x="0" y="572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31" name=""/>
              <p:cNvSpPr/>
              <p:nvPr/>
            </p:nvSpPr>
            <p:spPr>
              <a:xfrm>
                <a:off x="3604680" y="3255840"/>
                <a:ext cx="186480" cy="202320"/>
              </a:xfrm>
              <a:custGeom>
                <a:avLst/>
                <a:gdLst>
                  <a:gd name="textAreaLeft" fmla="*/ 0 w 186480"/>
                  <a:gd name="textAreaRight" fmla="*/ 186840 w 186480"/>
                  <a:gd name="textAreaTop" fmla="*/ 0 h 202320"/>
                  <a:gd name="textAreaBottom" fmla="*/ 202680 h 202320"/>
                </a:gdLst>
                <a:ahLst/>
                <a:cxnLst/>
                <a:rect l="textAreaLeft" t="textAreaTop" r="textAreaRight" b="textAreaBottom"/>
                <a:pathLst>
                  <a:path w="519" h="563">
                    <a:moveTo>
                      <a:pt x="0" y="262"/>
                    </a:moveTo>
                    <a:lnTo>
                      <a:pt x="455" y="563"/>
                    </a:lnTo>
                    <a:lnTo>
                      <a:pt x="519" y="0"/>
                    </a:lnTo>
                    <a:lnTo>
                      <a:pt x="0" y="262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32" name=""/>
              <p:cNvSpPr/>
              <p:nvPr/>
            </p:nvSpPr>
            <p:spPr>
              <a:xfrm>
                <a:off x="785160" y="2122200"/>
                <a:ext cx="207360" cy="182880"/>
              </a:xfrm>
              <a:custGeom>
                <a:avLst/>
                <a:gdLst>
                  <a:gd name="textAreaLeft" fmla="*/ 0 w 207360"/>
                  <a:gd name="textAreaRight" fmla="*/ 207720 w 207360"/>
                  <a:gd name="textAreaTop" fmla="*/ 0 h 182880"/>
                  <a:gd name="textAreaBottom" fmla="*/ 183240 h 182880"/>
                </a:gdLst>
                <a:ahLst/>
                <a:cxnLst/>
                <a:rect l="textAreaLeft" t="textAreaTop" r="textAreaRight" b="textAreaBottom"/>
                <a:pathLst>
                  <a:path w="577" h="509">
                    <a:moveTo>
                      <a:pt x="0" y="73"/>
                    </a:moveTo>
                    <a:lnTo>
                      <a:pt x="328" y="509"/>
                    </a:lnTo>
                    <a:lnTo>
                      <a:pt x="577" y="0"/>
                    </a:lnTo>
                    <a:lnTo>
                      <a:pt x="0" y="73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33" name=""/>
              <p:cNvSpPr/>
              <p:nvPr/>
            </p:nvSpPr>
            <p:spPr>
              <a:xfrm>
                <a:off x="3624480" y="2125440"/>
                <a:ext cx="216000" cy="215640"/>
              </a:xfrm>
              <a:custGeom>
                <a:avLst/>
                <a:gdLst>
                  <a:gd name="textAreaLeft" fmla="*/ 0 w 216000"/>
                  <a:gd name="textAreaRight" fmla="*/ 216360 w 216000"/>
                  <a:gd name="textAreaTop" fmla="*/ 0 h 215640"/>
                  <a:gd name="textAreaBottom" fmla="*/ 216000 h 215640"/>
                </a:gdLst>
                <a:ahLst/>
                <a:cxnLst/>
                <a:rect l="textAreaLeft" t="textAreaTop" r="textAreaRight" b="textAreaBottom"/>
                <a:pathLst>
                  <a:path w="601" h="600">
                    <a:moveTo>
                      <a:pt x="601" y="300"/>
                    </a:moveTo>
                    <a:lnTo>
                      <a:pt x="600" y="320"/>
                    </a:lnTo>
                    <a:lnTo>
                      <a:pt x="599" y="340"/>
                    </a:lnTo>
                    <a:lnTo>
                      <a:pt x="596" y="359"/>
                    </a:lnTo>
                    <a:lnTo>
                      <a:pt x="591" y="378"/>
                    </a:lnTo>
                    <a:lnTo>
                      <a:pt x="586" y="396"/>
                    </a:lnTo>
                    <a:lnTo>
                      <a:pt x="579" y="414"/>
                    </a:lnTo>
                    <a:lnTo>
                      <a:pt x="571" y="432"/>
                    </a:lnTo>
                    <a:lnTo>
                      <a:pt x="561" y="450"/>
                    </a:lnTo>
                    <a:lnTo>
                      <a:pt x="550" y="467"/>
                    </a:lnTo>
                    <a:lnTo>
                      <a:pt x="539" y="484"/>
                    </a:lnTo>
                    <a:lnTo>
                      <a:pt x="527" y="499"/>
                    </a:lnTo>
                    <a:lnTo>
                      <a:pt x="513" y="513"/>
                    </a:lnTo>
                    <a:lnTo>
                      <a:pt x="499" y="526"/>
                    </a:lnTo>
                    <a:lnTo>
                      <a:pt x="484" y="538"/>
                    </a:lnTo>
                    <a:lnTo>
                      <a:pt x="468" y="549"/>
                    </a:lnTo>
                    <a:lnTo>
                      <a:pt x="451" y="560"/>
                    </a:lnTo>
                    <a:lnTo>
                      <a:pt x="433" y="570"/>
                    </a:lnTo>
                    <a:lnTo>
                      <a:pt x="415" y="578"/>
                    </a:lnTo>
                    <a:lnTo>
                      <a:pt x="397" y="585"/>
                    </a:lnTo>
                    <a:lnTo>
                      <a:pt x="379" y="590"/>
                    </a:lnTo>
                    <a:lnTo>
                      <a:pt x="360" y="595"/>
                    </a:lnTo>
                    <a:lnTo>
                      <a:pt x="341" y="598"/>
                    </a:lnTo>
                    <a:lnTo>
                      <a:pt x="321" y="599"/>
                    </a:lnTo>
                    <a:lnTo>
                      <a:pt x="301" y="600"/>
                    </a:lnTo>
                    <a:lnTo>
                      <a:pt x="281" y="599"/>
                    </a:lnTo>
                    <a:lnTo>
                      <a:pt x="261" y="598"/>
                    </a:lnTo>
                    <a:lnTo>
                      <a:pt x="241" y="595"/>
                    </a:lnTo>
                    <a:lnTo>
                      <a:pt x="222" y="590"/>
                    </a:lnTo>
                    <a:lnTo>
                      <a:pt x="204" y="585"/>
                    </a:lnTo>
                    <a:lnTo>
                      <a:pt x="186" y="578"/>
                    </a:lnTo>
                    <a:lnTo>
                      <a:pt x="168" y="570"/>
                    </a:lnTo>
                    <a:lnTo>
                      <a:pt x="150" y="560"/>
                    </a:lnTo>
                    <a:lnTo>
                      <a:pt x="133" y="549"/>
                    </a:lnTo>
                    <a:lnTo>
                      <a:pt x="117" y="538"/>
                    </a:lnTo>
                    <a:lnTo>
                      <a:pt x="102" y="526"/>
                    </a:lnTo>
                    <a:lnTo>
                      <a:pt x="88" y="513"/>
                    </a:lnTo>
                    <a:lnTo>
                      <a:pt x="75" y="499"/>
                    </a:lnTo>
                    <a:lnTo>
                      <a:pt x="63" y="484"/>
                    </a:lnTo>
                    <a:lnTo>
                      <a:pt x="52" y="467"/>
                    </a:lnTo>
                    <a:lnTo>
                      <a:pt x="41" y="450"/>
                    </a:lnTo>
                    <a:lnTo>
                      <a:pt x="31" y="432"/>
                    </a:lnTo>
                    <a:lnTo>
                      <a:pt x="23" y="414"/>
                    </a:lnTo>
                    <a:lnTo>
                      <a:pt x="16" y="396"/>
                    </a:lnTo>
                    <a:lnTo>
                      <a:pt x="10" y="378"/>
                    </a:lnTo>
                    <a:lnTo>
                      <a:pt x="6" y="359"/>
                    </a:lnTo>
                    <a:lnTo>
                      <a:pt x="3" y="340"/>
                    </a:lnTo>
                    <a:lnTo>
                      <a:pt x="1" y="320"/>
                    </a:lnTo>
                    <a:lnTo>
                      <a:pt x="0" y="300"/>
                    </a:lnTo>
                    <a:lnTo>
                      <a:pt x="1" y="280"/>
                    </a:lnTo>
                    <a:lnTo>
                      <a:pt x="3" y="260"/>
                    </a:lnTo>
                    <a:lnTo>
                      <a:pt x="6" y="241"/>
                    </a:lnTo>
                    <a:lnTo>
                      <a:pt x="10" y="222"/>
                    </a:lnTo>
                    <a:lnTo>
                      <a:pt x="16" y="204"/>
                    </a:lnTo>
                    <a:lnTo>
                      <a:pt x="23" y="186"/>
                    </a:lnTo>
                    <a:lnTo>
                      <a:pt x="31" y="168"/>
                    </a:lnTo>
                    <a:lnTo>
                      <a:pt x="41" y="150"/>
                    </a:lnTo>
                    <a:lnTo>
                      <a:pt x="52" y="133"/>
                    </a:lnTo>
                    <a:lnTo>
                      <a:pt x="63" y="117"/>
                    </a:lnTo>
                    <a:lnTo>
                      <a:pt x="75" y="102"/>
                    </a:lnTo>
                    <a:lnTo>
                      <a:pt x="88" y="87"/>
                    </a:lnTo>
                    <a:lnTo>
                      <a:pt x="102" y="74"/>
                    </a:lnTo>
                    <a:lnTo>
                      <a:pt x="117" y="62"/>
                    </a:lnTo>
                    <a:lnTo>
                      <a:pt x="133" y="51"/>
                    </a:lnTo>
                    <a:lnTo>
                      <a:pt x="150" y="40"/>
                    </a:lnTo>
                    <a:lnTo>
                      <a:pt x="168" y="30"/>
                    </a:lnTo>
                    <a:lnTo>
                      <a:pt x="186" y="22"/>
                    </a:lnTo>
                    <a:lnTo>
                      <a:pt x="204" y="15"/>
                    </a:lnTo>
                    <a:lnTo>
                      <a:pt x="222" y="10"/>
                    </a:lnTo>
                    <a:lnTo>
                      <a:pt x="241" y="5"/>
                    </a:lnTo>
                    <a:lnTo>
                      <a:pt x="260" y="2"/>
                    </a:lnTo>
                    <a:lnTo>
                      <a:pt x="280" y="1"/>
                    </a:lnTo>
                    <a:lnTo>
                      <a:pt x="301" y="0"/>
                    </a:lnTo>
                    <a:lnTo>
                      <a:pt x="321" y="1"/>
                    </a:lnTo>
                    <a:lnTo>
                      <a:pt x="341" y="2"/>
                    </a:lnTo>
                    <a:lnTo>
                      <a:pt x="360" y="5"/>
                    </a:lnTo>
                    <a:lnTo>
                      <a:pt x="379" y="10"/>
                    </a:lnTo>
                    <a:lnTo>
                      <a:pt x="397" y="15"/>
                    </a:lnTo>
                    <a:lnTo>
                      <a:pt x="415" y="22"/>
                    </a:lnTo>
                    <a:lnTo>
                      <a:pt x="433" y="30"/>
                    </a:lnTo>
                    <a:lnTo>
                      <a:pt x="451" y="40"/>
                    </a:lnTo>
                    <a:lnTo>
                      <a:pt x="468" y="51"/>
                    </a:lnTo>
                    <a:lnTo>
                      <a:pt x="484" y="62"/>
                    </a:lnTo>
                    <a:lnTo>
                      <a:pt x="499" y="74"/>
                    </a:lnTo>
                    <a:lnTo>
                      <a:pt x="513" y="87"/>
                    </a:lnTo>
                    <a:lnTo>
                      <a:pt x="527" y="102"/>
                    </a:lnTo>
                    <a:lnTo>
                      <a:pt x="539" y="117"/>
                    </a:lnTo>
                    <a:lnTo>
                      <a:pt x="550" y="133"/>
                    </a:lnTo>
                    <a:lnTo>
                      <a:pt x="561" y="150"/>
                    </a:lnTo>
                    <a:lnTo>
                      <a:pt x="571" y="168"/>
                    </a:lnTo>
                    <a:lnTo>
                      <a:pt x="579" y="186"/>
                    </a:lnTo>
                    <a:lnTo>
                      <a:pt x="586" y="204"/>
                    </a:lnTo>
                    <a:lnTo>
                      <a:pt x="591" y="222"/>
                    </a:lnTo>
                    <a:lnTo>
                      <a:pt x="596" y="240"/>
                    </a:lnTo>
                    <a:lnTo>
                      <a:pt x="599" y="260"/>
                    </a:lnTo>
                    <a:lnTo>
                      <a:pt x="600" y="279"/>
                    </a:lnTo>
                    <a:lnTo>
                      <a:pt x="601" y="300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</p:grpSp>
      </p:grpSp>
      <p:grpSp>
        <p:nvGrpSpPr>
          <p:cNvPr id="34" name=""/>
          <p:cNvGrpSpPr/>
          <p:nvPr/>
        </p:nvGrpSpPr>
        <p:grpSpPr>
          <a:xfrm>
            <a:off x="8280720" y="4099680"/>
            <a:ext cx="1557000" cy="1465200"/>
            <a:chOff x="8280720" y="4099680"/>
            <a:chExt cx="1557000" cy="1465200"/>
          </a:xfrm>
        </p:grpSpPr>
        <p:sp>
          <p:nvSpPr>
            <p:cNvPr id="35" name=""/>
            <p:cNvSpPr/>
            <p:nvPr/>
          </p:nvSpPr>
          <p:spPr>
            <a:xfrm>
              <a:off x="8639280" y="4366800"/>
              <a:ext cx="104400" cy="1206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36" name=""/>
            <p:cNvSpPr/>
            <p:nvPr/>
          </p:nvSpPr>
          <p:spPr>
            <a:xfrm flipH="1">
              <a:off x="9286920" y="4099680"/>
              <a:ext cx="12600" cy="1602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37" name=""/>
            <p:cNvSpPr/>
            <p:nvPr/>
          </p:nvSpPr>
          <p:spPr>
            <a:xfrm flipH="1">
              <a:off x="9715320" y="4449240"/>
              <a:ext cx="122400" cy="1062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38" name=""/>
            <p:cNvSpPr/>
            <p:nvPr/>
          </p:nvSpPr>
          <p:spPr>
            <a:xfrm>
              <a:off x="8280720" y="4982760"/>
              <a:ext cx="160560" cy="1008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39" name=""/>
            <p:cNvSpPr/>
            <p:nvPr/>
          </p:nvSpPr>
          <p:spPr>
            <a:xfrm flipV="1">
              <a:off x="8550360" y="5458680"/>
              <a:ext cx="122760" cy="1062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</p:grpSp>
      <p:grpSp>
        <p:nvGrpSpPr>
          <p:cNvPr id="40" name=""/>
          <p:cNvGrpSpPr/>
          <p:nvPr/>
        </p:nvGrpSpPr>
        <p:grpSpPr>
          <a:xfrm>
            <a:off x="5009400" y="429480"/>
            <a:ext cx="4875480" cy="4933080"/>
            <a:chOff x="5009400" y="429480"/>
            <a:chExt cx="4875480" cy="4933080"/>
          </a:xfrm>
        </p:grpSpPr>
        <p:sp>
          <p:nvSpPr>
            <p:cNvPr id="41" name=""/>
            <p:cNvSpPr/>
            <p:nvPr/>
          </p:nvSpPr>
          <p:spPr>
            <a:xfrm>
              <a:off x="5009400" y="429480"/>
              <a:ext cx="207360" cy="182520"/>
            </a:xfrm>
            <a:custGeom>
              <a:avLst/>
              <a:gdLst>
                <a:gd name="textAreaLeft" fmla="*/ 0 w 207360"/>
                <a:gd name="textAreaRight" fmla="*/ 207720 w 207360"/>
                <a:gd name="textAreaTop" fmla="*/ 0 h 182520"/>
                <a:gd name="textAreaBottom" fmla="*/ 182880 h 182520"/>
              </a:gdLst>
              <a:ahLst/>
              <a:cxnLst/>
              <a:rect l="textAreaLeft" t="textAreaTop" r="textAreaRight" b="textAreaBottom"/>
              <a:pathLst>
                <a:path w="577" h="508">
                  <a:moveTo>
                    <a:pt x="0" y="73"/>
                  </a:moveTo>
                  <a:lnTo>
                    <a:pt x="328" y="508"/>
                  </a:lnTo>
                  <a:lnTo>
                    <a:pt x="577" y="0"/>
                  </a:lnTo>
                  <a:lnTo>
                    <a:pt x="0" y="73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42" name=""/>
            <p:cNvSpPr/>
            <p:nvPr/>
          </p:nvSpPr>
          <p:spPr>
            <a:xfrm>
              <a:off x="6346800" y="5160240"/>
              <a:ext cx="186480" cy="202320"/>
            </a:xfrm>
            <a:custGeom>
              <a:avLst/>
              <a:gdLst>
                <a:gd name="textAreaLeft" fmla="*/ 0 w 186480"/>
                <a:gd name="textAreaRight" fmla="*/ 186840 w 186480"/>
                <a:gd name="textAreaTop" fmla="*/ 0 h 202320"/>
                <a:gd name="textAreaBottom" fmla="*/ 202680 h 202320"/>
              </a:gdLst>
              <a:ahLst/>
              <a:cxnLst/>
              <a:rect l="textAreaLeft" t="textAreaTop" r="textAreaRight" b="textAreaBottom"/>
              <a:pathLst>
                <a:path w="519" h="563">
                  <a:moveTo>
                    <a:pt x="0" y="262"/>
                  </a:moveTo>
                  <a:lnTo>
                    <a:pt x="455" y="563"/>
                  </a:lnTo>
                  <a:lnTo>
                    <a:pt x="519" y="0"/>
                  </a:lnTo>
                  <a:lnTo>
                    <a:pt x="0" y="262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43" name=""/>
            <p:cNvSpPr/>
            <p:nvPr/>
          </p:nvSpPr>
          <p:spPr>
            <a:xfrm flipH="1">
              <a:off x="8121600" y="1173240"/>
              <a:ext cx="126360" cy="12636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44" name=""/>
            <p:cNvSpPr/>
            <p:nvPr/>
          </p:nvSpPr>
          <p:spPr>
            <a:xfrm>
              <a:off x="8121600" y="1173240"/>
              <a:ext cx="126360" cy="12636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45" name=""/>
            <p:cNvSpPr/>
            <p:nvPr/>
          </p:nvSpPr>
          <p:spPr>
            <a:xfrm>
              <a:off x="9668880" y="2216880"/>
              <a:ext cx="216000" cy="215640"/>
            </a:xfrm>
            <a:custGeom>
              <a:avLst/>
              <a:gdLst>
                <a:gd name="textAreaLeft" fmla="*/ 0 w 216000"/>
                <a:gd name="textAreaRight" fmla="*/ 216360 w 216000"/>
                <a:gd name="textAreaTop" fmla="*/ 0 h 215640"/>
                <a:gd name="textAreaBottom" fmla="*/ 216000 h 215640"/>
              </a:gdLst>
              <a:ahLst/>
              <a:cxnLst/>
              <a:rect l="textAreaLeft" t="textAreaTop" r="textAreaRight" b="textAreaBottom"/>
              <a:pathLst>
                <a:path w="601" h="600">
                  <a:moveTo>
                    <a:pt x="601" y="300"/>
                  </a:moveTo>
                  <a:lnTo>
                    <a:pt x="600" y="320"/>
                  </a:lnTo>
                  <a:lnTo>
                    <a:pt x="598" y="340"/>
                  </a:lnTo>
                  <a:lnTo>
                    <a:pt x="595" y="359"/>
                  </a:lnTo>
                  <a:lnTo>
                    <a:pt x="591" y="378"/>
                  </a:lnTo>
                  <a:lnTo>
                    <a:pt x="585" y="396"/>
                  </a:lnTo>
                  <a:lnTo>
                    <a:pt x="578" y="414"/>
                  </a:lnTo>
                  <a:lnTo>
                    <a:pt x="570" y="432"/>
                  </a:lnTo>
                  <a:lnTo>
                    <a:pt x="560" y="450"/>
                  </a:lnTo>
                  <a:lnTo>
                    <a:pt x="549" y="467"/>
                  </a:lnTo>
                  <a:lnTo>
                    <a:pt x="538" y="484"/>
                  </a:lnTo>
                  <a:lnTo>
                    <a:pt x="526" y="499"/>
                  </a:lnTo>
                  <a:lnTo>
                    <a:pt x="513" y="513"/>
                  </a:lnTo>
                  <a:lnTo>
                    <a:pt x="499" y="526"/>
                  </a:lnTo>
                  <a:lnTo>
                    <a:pt x="484" y="538"/>
                  </a:lnTo>
                  <a:lnTo>
                    <a:pt x="468" y="549"/>
                  </a:lnTo>
                  <a:lnTo>
                    <a:pt x="451" y="560"/>
                  </a:lnTo>
                  <a:lnTo>
                    <a:pt x="433" y="570"/>
                  </a:lnTo>
                  <a:lnTo>
                    <a:pt x="415" y="578"/>
                  </a:lnTo>
                  <a:lnTo>
                    <a:pt x="397" y="585"/>
                  </a:lnTo>
                  <a:lnTo>
                    <a:pt x="378" y="590"/>
                  </a:lnTo>
                  <a:lnTo>
                    <a:pt x="360" y="595"/>
                  </a:lnTo>
                  <a:lnTo>
                    <a:pt x="340" y="598"/>
                  </a:lnTo>
                  <a:lnTo>
                    <a:pt x="320" y="599"/>
                  </a:lnTo>
                  <a:lnTo>
                    <a:pt x="300" y="600"/>
                  </a:lnTo>
                  <a:lnTo>
                    <a:pt x="280" y="599"/>
                  </a:lnTo>
                  <a:lnTo>
                    <a:pt x="260" y="598"/>
                  </a:lnTo>
                  <a:lnTo>
                    <a:pt x="241" y="595"/>
                  </a:lnTo>
                  <a:lnTo>
                    <a:pt x="222" y="590"/>
                  </a:lnTo>
                  <a:lnTo>
                    <a:pt x="204" y="585"/>
                  </a:lnTo>
                  <a:lnTo>
                    <a:pt x="186" y="578"/>
                  </a:lnTo>
                  <a:lnTo>
                    <a:pt x="168" y="570"/>
                  </a:lnTo>
                  <a:lnTo>
                    <a:pt x="150" y="560"/>
                  </a:lnTo>
                  <a:lnTo>
                    <a:pt x="133" y="549"/>
                  </a:lnTo>
                  <a:lnTo>
                    <a:pt x="116" y="538"/>
                  </a:lnTo>
                  <a:lnTo>
                    <a:pt x="101" y="526"/>
                  </a:lnTo>
                  <a:lnTo>
                    <a:pt x="87" y="513"/>
                  </a:lnTo>
                  <a:lnTo>
                    <a:pt x="74" y="499"/>
                  </a:lnTo>
                  <a:lnTo>
                    <a:pt x="62" y="484"/>
                  </a:lnTo>
                  <a:lnTo>
                    <a:pt x="51" y="467"/>
                  </a:lnTo>
                  <a:lnTo>
                    <a:pt x="40" y="450"/>
                  </a:lnTo>
                  <a:lnTo>
                    <a:pt x="30" y="432"/>
                  </a:lnTo>
                  <a:lnTo>
                    <a:pt x="22" y="414"/>
                  </a:lnTo>
                  <a:lnTo>
                    <a:pt x="15" y="396"/>
                  </a:lnTo>
                  <a:lnTo>
                    <a:pt x="10" y="378"/>
                  </a:lnTo>
                  <a:lnTo>
                    <a:pt x="5" y="359"/>
                  </a:lnTo>
                  <a:lnTo>
                    <a:pt x="2" y="340"/>
                  </a:lnTo>
                  <a:lnTo>
                    <a:pt x="1" y="320"/>
                  </a:lnTo>
                  <a:lnTo>
                    <a:pt x="0" y="300"/>
                  </a:lnTo>
                  <a:lnTo>
                    <a:pt x="1" y="280"/>
                  </a:lnTo>
                  <a:lnTo>
                    <a:pt x="2" y="260"/>
                  </a:lnTo>
                  <a:lnTo>
                    <a:pt x="5" y="241"/>
                  </a:lnTo>
                  <a:lnTo>
                    <a:pt x="10" y="222"/>
                  </a:lnTo>
                  <a:lnTo>
                    <a:pt x="15" y="204"/>
                  </a:lnTo>
                  <a:lnTo>
                    <a:pt x="22" y="186"/>
                  </a:lnTo>
                  <a:lnTo>
                    <a:pt x="30" y="168"/>
                  </a:lnTo>
                  <a:lnTo>
                    <a:pt x="40" y="150"/>
                  </a:lnTo>
                  <a:lnTo>
                    <a:pt x="51" y="133"/>
                  </a:lnTo>
                  <a:lnTo>
                    <a:pt x="62" y="116"/>
                  </a:lnTo>
                  <a:lnTo>
                    <a:pt x="74" y="101"/>
                  </a:lnTo>
                  <a:lnTo>
                    <a:pt x="87" y="87"/>
                  </a:lnTo>
                  <a:lnTo>
                    <a:pt x="101" y="74"/>
                  </a:lnTo>
                  <a:lnTo>
                    <a:pt x="116" y="62"/>
                  </a:lnTo>
                  <a:lnTo>
                    <a:pt x="133" y="51"/>
                  </a:lnTo>
                  <a:lnTo>
                    <a:pt x="150" y="40"/>
                  </a:lnTo>
                  <a:lnTo>
                    <a:pt x="168" y="30"/>
                  </a:lnTo>
                  <a:lnTo>
                    <a:pt x="186" y="22"/>
                  </a:lnTo>
                  <a:lnTo>
                    <a:pt x="204" y="15"/>
                  </a:lnTo>
                  <a:lnTo>
                    <a:pt x="222" y="9"/>
                  </a:lnTo>
                  <a:lnTo>
                    <a:pt x="241" y="5"/>
                  </a:lnTo>
                  <a:lnTo>
                    <a:pt x="260" y="2"/>
                  </a:lnTo>
                  <a:lnTo>
                    <a:pt x="280" y="1"/>
                  </a:lnTo>
                  <a:lnTo>
                    <a:pt x="300" y="0"/>
                  </a:lnTo>
                  <a:lnTo>
                    <a:pt x="321" y="1"/>
                  </a:lnTo>
                  <a:lnTo>
                    <a:pt x="341" y="2"/>
                  </a:lnTo>
                  <a:lnTo>
                    <a:pt x="360" y="5"/>
                  </a:lnTo>
                  <a:lnTo>
                    <a:pt x="379" y="9"/>
                  </a:lnTo>
                  <a:lnTo>
                    <a:pt x="397" y="15"/>
                  </a:lnTo>
                  <a:lnTo>
                    <a:pt x="415" y="22"/>
                  </a:lnTo>
                  <a:lnTo>
                    <a:pt x="433" y="30"/>
                  </a:lnTo>
                  <a:lnTo>
                    <a:pt x="451" y="40"/>
                  </a:lnTo>
                  <a:lnTo>
                    <a:pt x="468" y="51"/>
                  </a:lnTo>
                  <a:lnTo>
                    <a:pt x="484" y="62"/>
                  </a:lnTo>
                  <a:lnTo>
                    <a:pt x="499" y="74"/>
                  </a:lnTo>
                  <a:lnTo>
                    <a:pt x="513" y="87"/>
                  </a:lnTo>
                  <a:lnTo>
                    <a:pt x="526" y="101"/>
                  </a:lnTo>
                  <a:lnTo>
                    <a:pt x="538" y="116"/>
                  </a:lnTo>
                  <a:lnTo>
                    <a:pt x="549" y="133"/>
                  </a:lnTo>
                  <a:lnTo>
                    <a:pt x="560" y="150"/>
                  </a:lnTo>
                  <a:lnTo>
                    <a:pt x="570" y="168"/>
                  </a:lnTo>
                  <a:lnTo>
                    <a:pt x="578" y="186"/>
                  </a:lnTo>
                  <a:lnTo>
                    <a:pt x="585" y="204"/>
                  </a:lnTo>
                  <a:lnTo>
                    <a:pt x="591" y="222"/>
                  </a:lnTo>
                  <a:lnTo>
                    <a:pt x="595" y="241"/>
                  </a:lnTo>
                  <a:lnTo>
                    <a:pt x="598" y="260"/>
                  </a:lnTo>
                  <a:lnTo>
                    <a:pt x="600" y="280"/>
                  </a:lnTo>
                  <a:lnTo>
                    <a:pt x="601" y="300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</p:grpSp>
      <p:sp>
        <p:nvSpPr>
          <p:cNvPr id="46" name=""/>
          <p:cNvSpPr/>
          <p:nvPr/>
        </p:nvSpPr>
        <p:spPr>
          <a:xfrm>
            <a:off x="0" y="3690000"/>
            <a:ext cx="108000" cy="1983600"/>
          </a:xfrm>
          <a:custGeom>
            <a:avLst/>
            <a:gdLst>
              <a:gd name="textAreaLeft" fmla="*/ 0 w 108000"/>
              <a:gd name="textAreaRight" fmla="*/ 108360 w 108000"/>
              <a:gd name="textAreaTop" fmla="*/ 0 h 1983600"/>
              <a:gd name="textAreaBottom" fmla="*/ 1983960 h 1983600"/>
            </a:gdLst>
            <a:ahLst/>
            <a:cxnLst/>
            <a:rect l="textAreaLeft" t="textAreaTop" r="textAreaRight" b="textAreaBottom"/>
            <a:pathLst>
              <a:path w="301" h="5511">
                <a:moveTo>
                  <a:pt x="0" y="0"/>
                </a:moveTo>
                <a:lnTo>
                  <a:pt x="301" y="0"/>
                </a:lnTo>
                <a:lnTo>
                  <a:pt x="301" y="5511"/>
                </a:lnTo>
                <a:lnTo>
                  <a:pt x="0" y="551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sp>
        <p:nvSpPr>
          <p:cNvPr id="47" name=""/>
          <p:cNvSpPr/>
          <p:nvPr/>
        </p:nvSpPr>
        <p:spPr>
          <a:xfrm>
            <a:off x="9972000" y="0"/>
            <a:ext cx="108000" cy="1980000"/>
          </a:xfrm>
          <a:custGeom>
            <a:avLst/>
            <a:gdLst>
              <a:gd name="textAreaLeft" fmla="*/ 0 w 108000"/>
              <a:gd name="textAreaRight" fmla="*/ 108360 w 108000"/>
              <a:gd name="textAreaTop" fmla="*/ 0 h 1980000"/>
              <a:gd name="textAreaBottom" fmla="*/ 1980360 h 1980000"/>
            </a:gdLst>
            <a:ahLst/>
            <a:cxnLst/>
            <a:rect l="textAreaLeft" t="textAreaTop" r="textAreaRight" b="textAreaBottom"/>
            <a:pathLst>
              <a:path w="301" h="5501">
                <a:moveTo>
                  <a:pt x="0" y="0"/>
                </a:moveTo>
                <a:lnTo>
                  <a:pt x="301" y="0"/>
                </a:lnTo>
                <a:lnTo>
                  <a:pt x="301" y="5501"/>
                </a:lnTo>
                <a:lnTo>
                  <a:pt x="0" y="55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ftr" idx="1"/>
          </p:nvPr>
        </p:nvSpPr>
        <p:spPr>
          <a:xfrm>
            <a:off x="3420000" y="5328000"/>
            <a:ext cx="32396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4"/>
          <p:cNvSpPr>
            <a:spLocks noGrp="1"/>
          </p:cNvSpPr>
          <p:nvPr>
            <p:ph type="sldNum" idx="2"/>
          </p:nvPr>
        </p:nvSpPr>
        <p:spPr>
          <a:xfrm>
            <a:off x="72288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14D9592-8102-49EF-916C-98F9BC2F381C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5"/>
          <p:cNvSpPr>
            <a:spLocks noGrp="1"/>
          </p:cNvSpPr>
          <p:nvPr>
            <p:ph type="dt" idx="3"/>
          </p:nvPr>
        </p:nvSpPr>
        <p:spPr>
          <a:xfrm>
            <a:off x="5040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bg>
      <p:bgPr>
        <a:solidFill>
          <a:srgbClr val="f2c02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"/>
          <p:cNvGrpSpPr/>
          <p:nvPr/>
        </p:nvGrpSpPr>
        <p:grpSpPr>
          <a:xfrm>
            <a:off x="785160" y="1498680"/>
            <a:ext cx="3064680" cy="2957400"/>
            <a:chOff x="785160" y="1498680"/>
            <a:chExt cx="3064680" cy="2957400"/>
          </a:xfrm>
        </p:grpSpPr>
        <p:grpSp>
          <p:nvGrpSpPr>
            <p:cNvPr id="105" name=""/>
            <p:cNvGrpSpPr/>
            <p:nvPr/>
          </p:nvGrpSpPr>
          <p:grpSpPr>
            <a:xfrm>
              <a:off x="1668240" y="2219040"/>
              <a:ext cx="1556640" cy="2237040"/>
              <a:chOff x="1668240" y="2219040"/>
              <a:chExt cx="1556640" cy="2237040"/>
            </a:xfrm>
          </p:grpSpPr>
          <p:sp>
            <p:nvSpPr>
              <p:cNvPr id="55" name=""/>
              <p:cNvSpPr/>
              <p:nvPr/>
            </p:nvSpPr>
            <p:spPr>
              <a:xfrm>
                <a:off x="1668240" y="2219040"/>
                <a:ext cx="1556640" cy="1874160"/>
              </a:xfrm>
              <a:custGeom>
                <a:avLst/>
                <a:gdLst>
                  <a:gd name="textAreaLeft" fmla="*/ 0 w 1556640"/>
                  <a:gd name="textAreaRight" fmla="*/ 1557000 w 1556640"/>
                  <a:gd name="textAreaTop" fmla="*/ 0 h 1874160"/>
                  <a:gd name="textAreaBottom" fmla="*/ 1874520 h 1874160"/>
                </a:gdLst>
                <a:ahLst/>
                <a:cxnLst/>
                <a:rect l="textAreaLeft" t="textAreaTop" r="textAreaRight" b="textAreaBottom"/>
                <a:pathLst>
                  <a:path w="4325" h="5207">
                    <a:moveTo>
                      <a:pt x="2162" y="0"/>
                    </a:moveTo>
                    <a:lnTo>
                      <a:pt x="2162" y="0"/>
                    </a:lnTo>
                    <a:lnTo>
                      <a:pt x="2162" y="0"/>
                    </a:lnTo>
                    <a:lnTo>
                      <a:pt x="2015" y="4"/>
                    </a:lnTo>
                    <a:lnTo>
                      <a:pt x="1874" y="17"/>
                    </a:lnTo>
                    <a:lnTo>
                      <a:pt x="1736" y="39"/>
                    </a:lnTo>
                    <a:lnTo>
                      <a:pt x="1602" y="70"/>
                    </a:lnTo>
                    <a:lnTo>
                      <a:pt x="1470" y="111"/>
                    </a:lnTo>
                    <a:lnTo>
                      <a:pt x="1339" y="161"/>
                    </a:lnTo>
                    <a:lnTo>
                      <a:pt x="1210" y="220"/>
                    </a:lnTo>
                    <a:lnTo>
                      <a:pt x="1081" y="290"/>
                    </a:lnTo>
                    <a:lnTo>
                      <a:pt x="956" y="367"/>
                    </a:lnTo>
                    <a:lnTo>
                      <a:pt x="840" y="449"/>
                    </a:lnTo>
                    <a:lnTo>
                      <a:pt x="731" y="537"/>
                    </a:lnTo>
                    <a:lnTo>
                      <a:pt x="630" y="631"/>
                    </a:lnTo>
                    <a:lnTo>
                      <a:pt x="536" y="732"/>
                    </a:lnTo>
                    <a:lnTo>
                      <a:pt x="448" y="840"/>
                    </a:lnTo>
                    <a:lnTo>
                      <a:pt x="366" y="956"/>
                    </a:lnTo>
                    <a:lnTo>
                      <a:pt x="289" y="1081"/>
                    </a:lnTo>
                    <a:lnTo>
                      <a:pt x="219" y="1210"/>
                    </a:lnTo>
                    <a:lnTo>
                      <a:pt x="160" y="1339"/>
                    </a:lnTo>
                    <a:lnTo>
                      <a:pt x="110" y="1470"/>
                    </a:lnTo>
                    <a:lnTo>
                      <a:pt x="70" y="1602"/>
                    </a:lnTo>
                    <a:lnTo>
                      <a:pt x="39" y="1736"/>
                    </a:lnTo>
                    <a:lnTo>
                      <a:pt x="17" y="1874"/>
                    </a:lnTo>
                    <a:lnTo>
                      <a:pt x="4" y="2015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4" y="2308"/>
                    </a:lnTo>
                    <a:lnTo>
                      <a:pt x="17" y="2450"/>
                    </a:lnTo>
                    <a:lnTo>
                      <a:pt x="39" y="2587"/>
                    </a:lnTo>
                    <a:lnTo>
                      <a:pt x="70" y="2721"/>
                    </a:lnTo>
                    <a:lnTo>
                      <a:pt x="110" y="2853"/>
                    </a:lnTo>
                    <a:lnTo>
                      <a:pt x="160" y="2983"/>
                    </a:lnTo>
                    <a:lnTo>
                      <a:pt x="220" y="3112"/>
                    </a:lnTo>
                    <a:lnTo>
                      <a:pt x="289" y="3241"/>
                    </a:lnTo>
                    <a:lnTo>
                      <a:pt x="366" y="3366"/>
                    </a:lnTo>
                    <a:lnTo>
                      <a:pt x="448" y="3482"/>
                    </a:lnTo>
                    <a:lnTo>
                      <a:pt x="536" y="3590"/>
                    </a:lnTo>
                    <a:lnTo>
                      <a:pt x="630" y="3691"/>
                    </a:lnTo>
                    <a:lnTo>
                      <a:pt x="731" y="3785"/>
                    </a:lnTo>
                    <a:lnTo>
                      <a:pt x="840" y="3873"/>
                    </a:lnTo>
                    <a:lnTo>
                      <a:pt x="956" y="3955"/>
                    </a:lnTo>
                    <a:lnTo>
                      <a:pt x="1081" y="4032"/>
                    </a:lnTo>
                    <a:lnTo>
                      <a:pt x="1171" y="4081"/>
                    </a:lnTo>
                    <a:lnTo>
                      <a:pt x="1260" y="4125"/>
                    </a:lnTo>
                    <a:lnTo>
                      <a:pt x="1351" y="4164"/>
                    </a:lnTo>
                    <a:lnTo>
                      <a:pt x="1448" y="4201"/>
                    </a:lnTo>
                    <a:lnTo>
                      <a:pt x="1448" y="4203"/>
                    </a:lnTo>
                    <a:lnTo>
                      <a:pt x="1448" y="4954"/>
                    </a:lnTo>
                    <a:lnTo>
                      <a:pt x="1449" y="4980"/>
                    </a:lnTo>
                    <a:lnTo>
                      <a:pt x="1453" y="5005"/>
                    </a:lnTo>
                    <a:lnTo>
                      <a:pt x="1459" y="5029"/>
                    </a:lnTo>
                    <a:lnTo>
                      <a:pt x="1468" y="5052"/>
                    </a:lnTo>
                    <a:lnTo>
                      <a:pt x="1478" y="5074"/>
                    </a:lnTo>
                    <a:lnTo>
                      <a:pt x="1491" y="5095"/>
                    </a:lnTo>
                    <a:lnTo>
                      <a:pt x="1506" y="5115"/>
                    </a:lnTo>
                    <a:lnTo>
                      <a:pt x="1522" y="5133"/>
                    </a:lnTo>
                    <a:lnTo>
                      <a:pt x="1540" y="5149"/>
                    </a:lnTo>
                    <a:lnTo>
                      <a:pt x="1560" y="5164"/>
                    </a:lnTo>
                    <a:lnTo>
                      <a:pt x="1581" y="5176"/>
                    </a:lnTo>
                    <a:lnTo>
                      <a:pt x="1603" y="5187"/>
                    </a:lnTo>
                    <a:lnTo>
                      <a:pt x="1626" y="5195"/>
                    </a:lnTo>
                    <a:lnTo>
                      <a:pt x="1651" y="5202"/>
                    </a:lnTo>
                    <a:lnTo>
                      <a:pt x="1676" y="5205"/>
                    </a:lnTo>
                    <a:lnTo>
                      <a:pt x="1702" y="5207"/>
                    </a:lnTo>
                    <a:lnTo>
                      <a:pt x="2622" y="5207"/>
                    </a:lnTo>
                    <a:lnTo>
                      <a:pt x="2648" y="5205"/>
                    </a:lnTo>
                    <a:lnTo>
                      <a:pt x="2673" y="5202"/>
                    </a:lnTo>
                    <a:lnTo>
                      <a:pt x="2698" y="5195"/>
                    </a:lnTo>
                    <a:lnTo>
                      <a:pt x="2721" y="5187"/>
                    </a:lnTo>
                    <a:lnTo>
                      <a:pt x="2743" y="5176"/>
                    </a:lnTo>
                    <a:lnTo>
                      <a:pt x="2764" y="5164"/>
                    </a:lnTo>
                    <a:lnTo>
                      <a:pt x="2784" y="5149"/>
                    </a:lnTo>
                    <a:lnTo>
                      <a:pt x="2802" y="5133"/>
                    </a:lnTo>
                    <a:lnTo>
                      <a:pt x="2818" y="5115"/>
                    </a:lnTo>
                    <a:lnTo>
                      <a:pt x="2833" y="5095"/>
                    </a:lnTo>
                    <a:lnTo>
                      <a:pt x="2845" y="5074"/>
                    </a:lnTo>
                    <a:lnTo>
                      <a:pt x="2856" y="5052"/>
                    </a:lnTo>
                    <a:lnTo>
                      <a:pt x="2865" y="5029"/>
                    </a:lnTo>
                    <a:lnTo>
                      <a:pt x="2871" y="5005"/>
                    </a:lnTo>
                    <a:lnTo>
                      <a:pt x="2875" y="4980"/>
                    </a:lnTo>
                    <a:lnTo>
                      <a:pt x="2876" y="4954"/>
                    </a:lnTo>
                    <a:lnTo>
                      <a:pt x="2876" y="4203"/>
                    </a:lnTo>
                    <a:lnTo>
                      <a:pt x="2876" y="4201"/>
                    </a:lnTo>
                    <a:lnTo>
                      <a:pt x="2876" y="4201"/>
                    </a:lnTo>
                    <a:lnTo>
                      <a:pt x="2972" y="4165"/>
                    </a:lnTo>
                    <a:lnTo>
                      <a:pt x="3063" y="4125"/>
                    </a:lnTo>
                    <a:lnTo>
                      <a:pt x="3152" y="4082"/>
                    </a:lnTo>
                    <a:lnTo>
                      <a:pt x="3243" y="4032"/>
                    </a:lnTo>
                    <a:lnTo>
                      <a:pt x="3368" y="3955"/>
                    </a:lnTo>
                    <a:lnTo>
                      <a:pt x="3484" y="3872"/>
                    </a:lnTo>
                    <a:lnTo>
                      <a:pt x="3593" y="3785"/>
                    </a:lnTo>
                    <a:lnTo>
                      <a:pt x="3694" y="3691"/>
                    </a:lnTo>
                    <a:lnTo>
                      <a:pt x="3788" y="3590"/>
                    </a:lnTo>
                    <a:lnTo>
                      <a:pt x="3876" y="3482"/>
                    </a:lnTo>
                    <a:lnTo>
                      <a:pt x="3958" y="3366"/>
                    </a:lnTo>
                    <a:lnTo>
                      <a:pt x="4035" y="3241"/>
                    </a:lnTo>
                    <a:lnTo>
                      <a:pt x="4104" y="3112"/>
                    </a:lnTo>
                    <a:lnTo>
                      <a:pt x="4164" y="2983"/>
                    </a:lnTo>
                    <a:lnTo>
                      <a:pt x="4213" y="2853"/>
                    </a:lnTo>
                    <a:lnTo>
                      <a:pt x="4254" y="2721"/>
                    </a:lnTo>
                    <a:lnTo>
                      <a:pt x="4285" y="2587"/>
                    </a:lnTo>
                    <a:lnTo>
                      <a:pt x="4307" y="2450"/>
                    </a:lnTo>
                    <a:lnTo>
                      <a:pt x="4320" y="2308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1" y="2015"/>
                    </a:lnTo>
                    <a:lnTo>
                      <a:pt x="4308" y="1874"/>
                    </a:lnTo>
                    <a:lnTo>
                      <a:pt x="4286" y="1736"/>
                    </a:lnTo>
                    <a:lnTo>
                      <a:pt x="4254" y="1602"/>
                    </a:lnTo>
                    <a:lnTo>
                      <a:pt x="4214" y="1470"/>
                    </a:lnTo>
                    <a:lnTo>
                      <a:pt x="4164" y="1339"/>
                    </a:lnTo>
                    <a:lnTo>
                      <a:pt x="4104" y="1210"/>
                    </a:lnTo>
                    <a:lnTo>
                      <a:pt x="4035" y="1081"/>
                    </a:lnTo>
                    <a:lnTo>
                      <a:pt x="3958" y="956"/>
                    </a:lnTo>
                    <a:lnTo>
                      <a:pt x="3876" y="840"/>
                    </a:lnTo>
                    <a:lnTo>
                      <a:pt x="3788" y="732"/>
                    </a:lnTo>
                    <a:lnTo>
                      <a:pt x="3693" y="631"/>
                    </a:lnTo>
                    <a:lnTo>
                      <a:pt x="3592" y="537"/>
                    </a:lnTo>
                    <a:lnTo>
                      <a:pt x="3484" y="449"/>
                    </a:lnTo>
                    <a:lnTo>
                      <a:pt x="3368" y="367"/>
                    </a:lnTo>
                    <a:lnTo>
                      <a:pt x="3243" y="290"/>
                    </a:lnTo>
                    <a:lnTo>
                      <a:pt x="3114" y="220"/>
                    </a:lnTo>
                    <a:lnTo>
                      <a:pt x="2985" y="161"/>
                    </a:lnTo>
                    <a:lnTo>
                      <a:pt x="2854" y="111"/>
                    </a:lnTo>
                    <a:lnTo>
                      <a:pt x="2722" y="70"/>
                    </a:lnTo>
                    <a:lnTo>
                      <a:pt x="2588" y="39"/>
                    </a:lnTo>
                    <a:lnTo>
                      <a:pt x="2450" y="17"/>
                    </a:lnTo>
                    <a:lnTo>
                      <a:pt x="2309" y="4"/>
                    </a:lnTo>
                    <a:lnTo>
                      <a:pt x="2162" y="0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56" name=""/>
              <p:cNvSpPr/>
              <p:nvPr/>
            </p:nvSpPr>
            <p:spPr>
              <a:xfrm>
                <a:off x="2081160" y="4093200"/>
                <a:ext cx="730440" cy="182520"/>
              </a:xfrm>
              <a:custGeom>
                <a:avLst/>
                <a:gdLst>
                  <a:gd name="textAreaLeft" fmla="*/ 0 w 730440"/>
                  <a:gd name="textAreaRight" fmla="*/ 730800 w 73044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2030" h="508">
                    <a:moveTo>
                      <a:pt x="1015" y="508"/>
                    </a:moveTo>
                    <a:lnTo>
                      <a:pt x="1776" y="508"/>
                    </a:lnTo>
                    <a:lnTo>
                      <a:pt x="1802" y="507"/>
                    </a:lnTo>
                    <a:lnTo>
                      <a:pt x="1827" y="503"/>
                    </a:lnTo>
                    <a:lnTo>
                      <a:pt x="1852" y="497"/>
                    </a:lnTo>
                    <a:lnTo>
                      <a:pt x="1875" y="488"/>
                    </a:lnTo>
                    <a:lnTo>
                      <a:pt x="1897" y="477"/>
                    </a:lnTo>
                    <a:lnTo>
                      <a:pt x="1918" y="465"/>
                    </a:lnTo>
                    <a:lnTo>
                      <a:pt x="1938" y="450"/>
                    </a:lnTo>
                    <a:lnTo>
                      <a:pt x="1956" y="433"/>
                    </a:lnTo>
                    <a:lnTo>
                      <a:pt x="1972" y="415"/>
                    </a:lnTo>
                    <a:lnTo>
                      <a:pt x="1987" y="396"/>
                    </a:lnTo>
                    <a:lnTo>
                      <a:pt x="1999" y="375"/>
                    </a:lnTo>
                    <a:lnTo>
                      <a:pt x="2010" y="353"/>
                    </a:lnTo>
                    <a:lnTo>
                      <a:pt x="2019" y="329"/>
                    </a:lnTo>
                    <a:lnTo>
                      <a:pt x="2025" y="305"/>
                    </a:lnTo>
                    <a:lnTo>
                      <a:pt x="2029" y="280"/>
                    </a:lnTo>
                    <a:lnTo>
                      <a:pt x="2030" y="254"/>
                    </a:lnTo>
                    <a:lnTo>
                      <a:pt x="2029" y="228"/>
                    </a:lnTo>
                    <a:lnTo>
                      <a:pt x="2025" y="203"/>
                    </a:lnTo>
                    <a:lnTo>
                      <a:pt x="2019" y="179"/>
                    </a:lnTo>
                    <a:lnTo>
                      <a:pt x="2010" y="155"/>
                    </a:lnTo>
                    <a:lnTo>
                      <a:pt x="1999" y="133"/>
                    </a:lnTo>
                    <a:lnTo>
                      <a:pt x="1987" y="112"/>
                    </a:lnTo>
                    <a:lnTo>
                      <a:pt x="1972" y="93"/>
                    </a:lnTo>
                    <a:lnTo>
                      <a:pt x="1956" y="74"/>
                    </a:lnTo>
                    <a:lnTo>
                      <a:pt x="1938" y="58"/>
                    </a:lnTo>
                    <a:lnTo>
                      <a:pt x="1918" y="43"/>
                    </a:lnTo>
                    <a:lnTo>
                      <a:pt x="1897" y="31"/>
                    </a:lnTo>
                    <a:lnTo>
                      <a:pt x="1875" y="20"/>
                    </a:lnTo>
                    <a:lnTo>
                      <a:pt x="1852" y="11"/>
                    </a:lnTo>
                    <a:lnTo>
                      <a:pt x="1827" y="5"/>
                    </a:lnTo>
                    <a:lnTo>
                      <a:pt x="1802" y="1"/>
                    </a:lnTo>
                    <a:lnTo>
                      <a:pt x="1776" y="0"/>
                    </a:lnTo>
                    <a:lnTo>
                      <a:pt x="254" y="0"/>
                    </a:lnTo>
                    <a:lnTo>
                      <a:pt x="228" y="1"/>
                    </a:lnTo>
                    <a:lnTo>
                      <a:pt x="203" y="5"/>
                    </a:lnTo>
                    <a:lnTo>
                      <a:pt x="179" y="11"/>
                    </a:lnTo>
                    <a:lnTo>
                      <a:pt x="155" y="20"/>
                    </a:lnTo>
                    <a:lnTo>
                      <a:pt x="133" y="31"/>
                    </a:lnTo>
                    <a:lnTo>
                      <a:pt x="112" y="43"/>
                    </a:lnTo>
                    <a:lnTo>
                      <a:pt x="93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1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1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3" y="450"/>
                    </a:lnTo>
                    <a:lnTo>
                      <a:pt x="112" y="465"/>
                    </a:lnTo>
                    <a:lnTo>
                      <a:pt x="133" y="477"/>
                    </a:lnTo>
                    <a:lnTo>
                      <a:pt x="155" y="488"/>
                    </a:lnTo>
                    <a:lnTo>
                      <a:pt x="179" y="497"/>
                    </a:lnTo>
                    <a:lnTo>
                      <a:pt x="203" y="503"/>
                    </a:lnTo>
                    <a:lnTo>
                      <a:pt x="228" y="507"/>
                    </a:lnTo>
                    <a:lnTo>
                      <a:pt x="254" y="508"/>
                    </a:lnTo>
                    <a:lnTo>
                      <a:pt x="1015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57" name=""/>
              <p:cNvSpPr/>
              <p:nvPr/>
            </p:nvSpPr>
            <p:spPr>
              <a:xfrm>
                <a:off x="2151720" y="4273560"/>
                <a:ext cx="589320" cy="182520"/>
              </a:xfrm>
              <a:custGeom>
                <a:avLst/>
                <a:gdLst>
                  <a:gd name="textAreaLeft" fmla="*/ 0 w 589320"/>
                  <a:gd name="textAreaRight" fmla="*/ 589680 w 58932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1638" h="508">
                    <a:moveTo>
                      <a:pt x="819" y="508"/>
                    </a:moveTo>
                    <a:lnTo>
                      <a:pt x="1385" y="508"/>
                    </a:lnTo>
                    <a:lnTo>
                      <a:pt x="1411" y="507"/>
                    </a:lnTo>
                    <a:lnTo>
                      <a:pt x="1436" y="503"/>
                    </a:lnTo>
                    <a:lnTo>
                      <a:pt x="1460" y="497"/>
                    </a:lnTo>
                    <a:lnTo>
                      <a:pt x="1484" y="488"/>
                    </a:lnTo>
                    <a:lnTo>
                      <a:pt x="1506" y="477"/>
                    </a:lnTo>
                    <a:lnTo>
                      <a:pt x="1527" y="465"/>
                    </a:lnTo>
                    <a:lnTo>
                      <a:pt x="1546" y="450"/>
                    </a:lnTo>
                    <a:lnTo>
                      <a:pt x="1564" y="433"/>
                    </a:lnTo>
                    <a:lnTo>
                      <a:pt x="1580" y="415"/>
                    </a:lnTo>
                    <a:lnTo>
                      <a:pt x="1595" y="396"/>
                    </a:lnTo>
                    <a:lnTo>
                      <a:pt x="1607" y="375"/>
                    </a:lnTo>
                    <a:lnTo>
                      <a:pt x="1618" y="353"/>
                    </a:lnTo>
                    <a:lnTo>
                      <a:pt x="1627" y="329"/>
                    </a:lnTo>
                    <a:lnTo>
                      <a:pt x="1633" y="305"/>
                    </a:lnTo>
                    <a:lnTo>
                      <a:pt x="1637" y="280"/>
                    </a:lnTo>
                    <a:lnTo>
                      <a:pt x="1638" y="254"/>
                    </a:lnTo>
                    <a:lnTo>
                      <a:pt x="1638" y="254"/>
                    </a:lnTo>
                    <a:lnTo>
                      <a:pt x="1637" y="228"/>
                    </a:lnTo>
                    <a:lnTo>
                      <a:pt x="1633" y="203"/>
                    </a:lnTo>
                    <a:lnTo>
                      <a:pt x="1627" y="179"/>
                    </a:lnTo>
                    <a:lnTo>
                      <a:pt x="1618" y="155"/>
                    </a:lnTo>
                    <a:lnTo>
                      <a:pt x="1607" y="133"/>
                    </a:lnTo>
                    <a:lnTo>
                      <a:pt x="1595" y="112"/>
                    </a:lnTo>
                    <a:lnTo>
                      <a:pt x="1580" y="93"/>
                    </a:lnTo>
                    <a:lnTo>
                      <a:pt x="1564" y="74"/>
                    </a:lnTo>
                    <a:lnTo>
                      <a:pt x="1546" y="58"/>
                    </a:lnTo>
                    <a:lnTo>
                      <a:pt x="1527" y="43"/>
                    </a:lnTo>
                    <a:lnTo>
                      <a:pt x="1506" y="31"/>
                    </a:lnTo>
                    <a:lnTo>
                      <a:pt x="1484" y="20"/>
                    </a:lnTo>
                    <a:lnTo>
                      <a:pt x="1460" y="11"/>
                    </a:lnTo>
                    <a:lnTo>
                      <a:pt x="1436" y="5"/>
                    </a:lnTo>
                    <a:lnTo>
                      <a:pt x="1411" y="1"/>
                    </a:lnTo>
                    <a:lnTo>
                      <a:pt x="1385" y="0"/>
                    </a:lnTo>
                    <a:lnTo>
                      <a:pt x="254" y="0"/>
                    </a:lnTo>
                    <a:lnTo>
                      <a:pt x="228" y="1"/>
                    </a:lnTo>
                    <a:lnTo>
                      <a:pt x="203" y="5"/>
                    </a:lnTo>
                    <a:lnTo>
                      <a:pt x="179" y="11"/>
                    </a:lnTo>
                    <a:lnTo>
                      <a:pt x="155" y="20"/>
                    </a:lnTo>
                    <a:lnTo>
                      <a:pt x="133" y="31"/>
                    </a:lnTo>
                    <a:lnTo>
                      <a:pt x="112" y="43"/>
                    </a:lnTo>
                    <a:lnTo>
                      <a:pt x="93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1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1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3" y="450"/>
                    </a:lnTo>
                    <a:lnTo>
                      <a:pt x="112" y="465"/>
                    </a:lnTo>
                    <a:lnTo>
                      <a:pt x="133" y="477"/>
                    </a:lnTo>
                    <a:lnTo>
                      <a:pt x="155" y="488"/>
                    </a:lnTo>
                    <a:lnTo>
                      <a:pt x="179" y="497"/>
                    </a:lnTo>
                    <a:lnTo>
                      <a:pt x="203" y="503"/>
                    </a:lnTo>
                    <a:lnTo>
                      <a:pt x="228" y="507"/>
                    </a:lnTo>
                    <a:lnTo>
                      <a:pt x="254" y="508"/>
                    </a:lnTo>
                    <a:lnTo>
                      <a:pt x="819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58" name=""/>
              <p:cNvSpPr/>
              <p:nvPr/>
            </p:nvSpPr>
            <p:spPr>
              <a:xfrm>
                <a:off x="2094120" y="2736360"/>
                <a:ext cx="712800" cy="1356480"/>
              </a:xfrm>
              <a:custGeom>
                <a:avLst/>
                <a:gdLst>
                  <a:gd name="textAreaLeft" fmla="*/ 0 w 712800"/>
                  <a:gd name="textAreaRight" fmla="*/ 713160 w 712800"/>
                  <a:gd name="textAreaTop" fmla="*/ 0 h 1356480"/>
                  <a:gd name="textAreaBottom" fmla="*/ 1356840 h 1356480"/>
                </a:gdLst>
                <a:ahLst/>
                <a:cxnLst/>
                <a:rect l="textAreaLeft" t="textAreaTop" r="textAreaRight" b="textAreaBottom"/>
                <a:pathLst>
                  <a:path w="1981" h="3769">
                    <a:moveTo>
                      <a:pt x="719" y="3769"/>
                    </a:moveTo>
                    <a:lnTo>
                      <a:pt x="735" y="2818"/>
                    </a:lnTo>
                    <a:lnTo>
                      <a:pt x="744" y="2317"/>
                    </a:lnTo>
                    <a:lnTo>
                      <a:pt x="754" y="1992"/>
                    </a:lnTo>
                    <a:lnTo>
                      <a:pt x="761" y="1935"/>
                    </a:lnTo>
                    <a:lnTo>
                      <a:pt x="775" y="1880"/>
                    </a:lnTo>
                    <a:lnTo>
                      <a:pt x="795" y="1828"/>
                    </a:lnTo>
                    <a:lnTo>
                      <a:pt x="821" y="1779"/>
                    </a:lnTo>
                    <a:lnTo>
                      <a:pt x="852" y="1733"/>
                    </a:lnTo>
                    <a:lnTo>
                      <a:pt x="888" y="1689"/>
                    </a:lnTo>
                    <a:lnTo>
                      <a:pt x="973" y="1606"/>
                    </a:lnTo>
                    <a:lnTo>
                      <a:pt x="1072" y="1529"/>
                    </a:lnTo>
                    <a:lnTo>
                      <a:pt x="1181" y="1457"/>
                    </a:lnTo>
                    <a:lnTo>
                      <a:pt x="1413" y="1319"/>
                    </a:lnTo>
                    <a:lnTo>
                      <a:pt x="1639" y="1176"/>
                    </a:lnTo>
                    <a:lnTo>
                      <a:pt x="1740" y="1099"/>
                    </a:lnTo>
                    <a:lnTo>
                      <a:pt x="1829" y="1014"/>
                    </a:lnTo>
                    <a:lnTo>
                      <a:pt x="1867" y="969"/>
                    </a:lnTo>
                    <a:lnTo>
                      <a:pt x="1900" y="922"/>
                    </a:lnTo>
                    <a:lnTo>
                      <a:pt x="1929" y="872"/>
                    </a:lnTo>
                    <a:lnTo>
                      <a:pt x="1952" y="819"/>
                    </a:lnTo>
                    <a:lnTo>
                      <a:pt x="1968" y="763"/>
                    </a:lnTo>
                    <a:lnTo>
                      <a:pt x="1978" y="704"/>
                    </a:lnTo>
                    <a:lnTo>
                      <a:pt x="1981" y="641"/>
                    </a:lnTo>
                    <a:lnTo>
                      <a:pt x="1977" y="574"/>
                    </a:lnTo>
                    <a:lnTo>
                      <a:pt x="1967" y="521"/>
                    </a:lnTo>
                    <a:lnTo>
                      <a:pt x="1950" y="475"/>
                    </a:lnTo>
                    <a:lnTo>
                      <a:pt x="1928" y="434"/>
                    </a:lnTo>
                    <a:lnTo>
                      <a:pt x="1901" y="400"/>
                    </a:lnTo>
                    <a:lnTo>
                      <a:pt x="1869" y="371"/>
                    </a:lnTo>
                    <a:lnTo>
                      <a:pt x="1832" y="347"/>
                    </a:lnTo>
                    <a:lnTo>
                      <a:pt x="1792" y="329"/>
                    </a:lnTo>
                    <a:lnTo>
                      <a:pt x="1749" y="315"/>
                    </a:lnTo>
                    <a:lnTo>
                      <a:pt x="1702" y="307"/>
                    </a:lnTo>
                    <a:lnTo>
                      <a:pt x="1654" y="302"/>
                    </a:lnTo>
                    <a:lnTo>
                      <a:pt x="1551" y="306"/>
                    </a:lnTo>
                    <a:lnTo>
                      <a:pt x="1446" y="325"/>
                    </a:lnTo>
                    <a:lnTo>
                      <a:pt x="1340" y="356"/>
                    </a:lnTo>
                    <a:lnTo>
                      <a:pt x="1239" y="398"/>
                    </a:lnTo>
                    <a:lnTo>
                      <a:pt x="1145" y="449"/>
                    </a:lnTo>
                    <a:lnTo>
                      <a:pt x="1064" y="506"/>
                    </a:lnTo>
                    <a:lnTo>
                      <a:pt x="1028" y="537"/>
                    </a:lnTo>
                    <a:lnTo>
                      <a:pt x="998" y="569"/>
                    </a:lnTo>
                    <a:lnTo>
                      <a:pt x="972" y="601"/>
                    </a:lnTo>
                    <a:lnTo>
                      <a:pt x="951" y="634"/>
                    </a:lnTo>
                    <a:lnTo>
                      <a:pt x="937" y="668"/>
                    </a:lnTo>
                    <a:lnTo>
                      <a:pt x="929" y="701"/>
                    </a:lnTo>
                    <a:lnTo>
                      <a:pt x="927" y="734"/>
                    </a:lnTo>
                    <a:lnTo>
                      <a:pt x="933" y="766"/>
                    </a:lnTo>
                    <a:lnTo>
                      <a:pt x="947" y="798"/>
                    </a:lnTo>
                    <a:lnTo>
                      <a:pt x="969" y="828"/>
                    </a:lnTo>
                    <a:lnTo>
                      <a:pt x="989" y="849"/>
                    </a:lnTo>
                    <a:lnTo>
                      <a:pt x="1009" y="865"/>
                    </a:lnTo>
                    <a:lnTo>
                      <a:pt x="1028" y="876"/>
                    </a:lnTo>
                    <a:lnTo>
                      <a:pt x="1048" y="883"/>
                    </a:lnTo>
                    <a:lnTo>
                      <a:pt x="1067" y="886"/>
                    </a:lnTo>
                    <a:lnTo>
                      <a:pt x="1085" y="884"/>
                    </a:lnTo>
                    <a:lnTo>
                      <a:pt x="1103" y="880"/>
                    </a:lnTo>
                    <a:lnTo>
                      <a:pt x="1120" y="871"/>
                    </a:lnTo>
                    <a:lnTo>
                      <a:pt x="1137" y="860"/>
                    </a:lnTo>
                    <a:lnTo>
                      <a:pt x="1152" y="846"/>
                    </a:lnTo>
                    <a:lnTo>
                      <a:pt x="1167" y="828"/>
                    </a:lnTo>
                    <a:lnTo>
                      <a:pt x="1180" y="809"/>
                    </a:lnTo>
                    <a:lnTo>
                      <a:pt x="1204" y="762"/>
                    </a:lnTo>
                    <a:lnTo>
                      <a:pt x="1222" y="709"/>
                    </a:lnTo>
                    <a:lnTo>
                      <a:pt x="1235" y="649"/>
                    </a:lnTo>
                    <a:lnTo>
                      <a:pt x="1240" y="585"/>
                    </a:lnTo>
                    <a:lnTo>
                      <a:pt x="1238" y="520"/>
                    </a:lnTo>
                    <a:lnTo>
                      <a:pt x="1228" y="453"/>
                    </a:lnTo>
                    <a:lnTo>
                      <a:pt x="1209" y="388"/>
                    </a:lnTo>
                    <a:lnTo>
                      <a:pt x="1180" y="326"/>
                    </a:lnTo>
                    <a:lnTo>
                      <a:pt x="1161" y="297"/>
                    </a:lnTo>
                    <a:lnTo>
                      <a:pt x="1140" y="269"/>
                    </a:lnTo>
                    <a:lnTo>
                      <a:pt x="1117" y="243"/>
                    </a:lnTo>
                    <a:lnTo>
                      <a:pt x="1090" y="218"/>
                    </a:lnTo>
                    <a:lnTo>
                      <a:pt x="1054" y="192"/>
                    </a:lnTo>
                    <a:lnTo>
                      <a:pt x="1007" y="162"/>
                    </a:lnTo>
                    <a:lnTo>
                      <a:pt x="951" y="131"/>
                    </a:lnTo>
                    <a:lnTo>
                      <a:pt x="886" y="100"/>
                    </a:lnTo>
                    <a:lnTo>
                      <a:pt x="815" y="70"/>
                    </a:lnTo>
                    <a:lnTo>
                      <a:pt x="739" y="44"/>
                    </a:lnTo>
                    <a:lnTo>
                      <a:pt x="659" y="22"/>
                    </a:lnTo>
                    <a:lnTo>
                      <a:pt x="577" y="7"/>
                    </a:lnTo>
                    <a:lnTo>
                      <a:pt x="494" y="0"/>
                    </a:lnTo>
                    <a:lnTo>
                      <a:pt x="412" y="3"/>
                    </a:lnTo>
                    <a:lnTo>
                      <a:pt x="332" y="16"/>
                    </a:lnTo>
                    <a:lnTo>
                      <a:pt x="294" y="28"/>
                    </a:lnTo>
                    <a:lnTo>
                      <a:pt x="256" y="43"/>
                    </a:lnTo>
                    <a:lnTo>
                      <a:pt x="220" y="61"/>
                    </a:lnTo>
                    <a:lnTo>
                      <a:pt x="186" y="84"/>
                    </a:lnTo>
                    <a:lnTo>
                      <a:pt x="153" y="110"/>
                    </a:lnTo>
                    <a:lnTo>
                      <a:pt x="122" y="141"/>
                    </a:lnTo>
                    <a:lnTo>
                      <a:pt x="93" y="176"/>
                    </a:lnTo>
                    <a:lnTo>
                      <a:pt x="67" y="216"/>
                    </a:lnTo>
                    <a:lnTo>
                      <a:pt x="42" y="260"/>
                    </a:lnTo>
                    <a:lnTo>
                      <a:pt x="21" y="309"/>
                    </a:lnTo>
                    <a:lnTo>
                      <a:pt x="6" y="359"/>
                    </a:lnTo>
                    <a:lnTo>
                      <a:pt x="0" y="410"/>
                    </a:lnTo>
                    <a:lnTo>
                      <a:pt x="2" y="460"/>
                    </a:lnTo>
                    <a:lnTo>
                      <a:pt x="12" y="512"/>
                    </a:lnTo>
                    <a:lnTo>
                      <a:pt x="29" y="563"/>
                    </a:lnTo>
                    <a:lnTo>
                      <a:pt x="52" y="615"/>
                    </a:lnTo>
                    <a:lnTo>
                      <a:pt x="117" y="719"/>
                    </a:lnTo>
                    <a:lnTo>
                      <a:pt x="202" y="824"/>
                    </a:lnTo>
                    <a:lnTo>
                      <a:pt x="302" y="929"/>
                    </a:lnTo>
                    <a:lnTo>
                      <a:pt x="532" y="1139"/>
                    </a:lnTo>
                    <a:lnTo>
                      <a:pt x="773" y="1346"/>
                    </a:lnTo>
                    <a:lnTo>
                      <a:pt x="992" y="1549"/>
                    </a:lnTo>
                    <a:lnTo>
                      <a:pt x="1081" y="1648"/>
                    </a:lnTo>
                    <a:lnTo>
                      <a:pt x="1153" y="1745"/>
                    </a:lnTo>
                    <a:lnTo>
                      <a:pt x="1180" y="1792"/>
                    </a:lnTo>
                    <a:lnTo>
                      <a:pt x="1201" y="1839"/>
                    </a:lnTo>
                    <a:lnTo>
                      <a:pt x="1215" y="1885"/>
                    </a:lnTo>
                    <a:lnTo>
                      <a:pt x="1222" y="1930"/>
                    </a:lnTo>
                    <a:lnTo>
                      <a:pt x="1227" y="2105"/>
                    </a:lnTo>
                    <a:lnTo>
                      <a:pt x="1226" y="2358"/>
                    </a:lnTo>
                    <a:lnTo>
                      <a:pt x="1215" y="2975"/>
                    </a:lnTo>
                    <a:lnTo>
                      <a:pt x="1192" y="3769"/>
                    </a:lnTo>
                    <a:lnTo>
                      <a:pt x="719" y="3769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</p:grpSp>
        <p:grpSp>
          <p:nvGrpSpPr>
            <p:cNvPr id="106" name=""/>
            <p:cNvGrpSpPr/>
            <p:nvPr/>
          </p:nvGrpSpPr>
          <p:grpSpPr>
            <a:xfrm>
              <a:off x="1043280" y="1530360"/>
              <a:ext cx="2806560" cy="1420200"/>
              <a:chOff x="1043280" y="1530360"/>
              <a:chExt cx="2806560" cy="1420200"/>
            </a:xfrm>
          </p:grpSpPr>
          <p:sp>
            <p:nvSpPr>
              <p:cNvPr id="107" name=""/>
              <p:cNvSpPr/>
              <p:nvPr/>
            </p:nvSpPr>
            <p:spPr>
              <a:xfrm>
                <a:off x="2446560" y="1530360"/>
                <a:ext cx="360" cy="2667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08" name=""/>
              <p:cNvSpPr/>
              <p:nvPr/>
            </p:nvSpPr>
            <p:spPr>
              <a:xfrm flipH="1">
                <a:off x="3368520" y="1917000"/>
                <a:ext cx="188640" cy="18864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09" name=""/>
              <p:cNvSpPr/>
              <p:nvPr/>
            </p:nvSpPr>
            <p:spPr>
              <a:xfrm flipH="1">
                <a:off x="3582720" y="2950200"/>
                <a:ext cx="267120" cy="3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10" name=""/>
              <p:cNvSpPr/>
              <p:nvPr/>
            </p:nvSpPr>
            <p:spPr>
              <a:xfrm>
                <a:off x="1335960" y="1917000"/>
                <a:ext cx="189000" cy="18864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11" name=""/>
              <p:cNvSpPr/>
              <p:nvPr/>
            </p:nvSpPr>
            <p:spPr>
              <a:xfrm>
                <a:off x="1043280" y="2950200"/>
                <a:ext cx="267120" cy="3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  <p:grpSp>
          <p:nvGrpSpPr>
            <p:cNvPr id="112" name=""/>
            <p:cNvGrpSpPr/>
            <p:nvPr/>
          </p:nvGrpSpPr>
          <p:grpSpPr>
            <a:xfrm>
              <a:off x="1639440" y="2187720"/>
              <a:ext cx="1556640" cy="2237040"/>
              <a:chOff x="1639440" y="2187720"/>
              <a:chExt cx="1556640" cy="2237040"/>
            </a:xfrm>
          </p:grpSpPr>
          <p:sp>
            <p:nvSpPr>
              <p:cNvPr id="66" name=""/>
              <p:cNvSpPr/>
              <p:nvPr/>
            </p:nvSpPr>
            <p:spPr>
              <a:xfrm>
                <a:off x="1639440" y="2187720"/>
                <a:ext cx="1556640" cy="1874160"/>
              </a:xfrm>
              <a:custGeom>
                <a:avLst/>
                <a:gdLst>
                  <a:gd name="textAreaLeft" fmla="*/ 0 w 1556640"/>
                  <a:gd name="textAreaRight" fmla="*/ 1557000 w 1556640"/>
                  <a:gd name="textAreaTop" fmla="*/ 0 h 1874160"/>
                  <a:gd name="textAreaBottom" fmla="*/ 1874520 h 1874160"/>
                </a:gdLst>
                <a:ahLst/>
                <a:cxnLst/>
                <a:rect l="textAreaLeft" t="textAreaTop" r="textAreaRight" b="textAreaBottom"/>
                <a:pathLst>
                  <a:path w="4325" h="5207">
                    <a:moveTo>
                      <a:pt x="2163" y="0"/>
                    </a:moveTo>
                    <a:lnTo>
                      <a:pt x="2163" y="0"/>
                    </a:lnTo>
                    <a:lnTo>
                      <a:pt x="2163" y="0"/>
                    </a:lnTo>
                    <a:lnTo>
                      <a:pt x="2016" y="4"/>
                    </a:lnTo>
                    <a:lnTo>
                      <a:pt x="1875" y="17"/>
                    </a:lnTo>
                    <a:lnTo>
                      <a:pt x="1737" y="39"/>
                    </a:lnTo>
                    <a:lnTo>
                      <a:pt x="1602" y="70"/>
                    </a:lnTo>
                    <a:lnTo>
                      <a:pt x="1470" y="110"/>
                    </a:lnTo>
                    <a:lnTo>
                      <a:pt x="1340" y="160"/>
                    </a:lnTo>
                    <a:lnTo>
                      <a:pt x="1211" y="219"/>
                    </a:lnTo>
                    <a:lnTo>
                      <a:pt x="1082" y="289"/>
                    </a:lnTo>
                    <a:lnTo>
                      <a:pt x="957" y="366"/>
                    </a:lnTo>
                    <a:lnTo>
                      <a:pt x="841" y="448"/>
                    </a:lnTo>
                    <a:lnTo>
                      <a:pt x="732" y="536"/>
                    </a:lnTo>
                    <a:lnTo>
                      <a:pt x="631" y="630"/>
                    </a:lnTo>
                    <a:lnTo>
                      <a:pt x="537" y="731"/>
                    </a:lnTo>
                    <a:lnTo>
                      <a:pt x="449" y="840"/>
                    </a:lnTo>
                    <a:lnTo>
                      <a:pt x="367" y="956"/>
                    </a:lnTo>
                    <a:lnTo>
                      <a:pt x="290" y="1081"/>
                    </a:lnTo>
                    <a:lnTo>
                      <a:pt x="220" y="1210"/>
                    </a:lnTo>
                    <a:lnTo>
                      <a:pt x="161" y="1339"/>
                    </a:lnTo>
                    <a:lnTo>
                      <a:pt x="111" y="1470"/>
                    </a:lnTo>
                    <a:lnTo>
                      <a:pt x="70" y="1602"/>
                    </a:lnTo>
                    <a:lnTo>
                      <a:pt x="39" y="1736"/>
                    </a:lnTo>
                    <a:lnTo>
                      <a:pt x="17" y="1874"/>
                    </a:lnTo>
                    <a:lnTo>
                      <a:pt x="4" y="2015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5" y="2308"/>
                    </a:lnTo>
                    <a:lnTo>
                      <a:pt x="18" y="2450"/>
                    </a:lnTo>
                    <a:lnTo>
                      <a:pt x="40" y="2587"/>
                    </a:lnTo>
                    <a:lnTo>
                      <a:pt x="71" y="2721"/>
                    </a:lnTo>
                    <a:lnTo>
                      <a:pt x="111" y="2853"/>
                    </a:lnTo>
                    <a:lnTo>
                      <a:pt x="161" y="2983"/>
                    </a:lnTo>
                    <a:lnTo>
                      <a:pt x="221" y="3112"/>
                    </a:lnTo>
                    <a:lnTo>
                      <a:pt x="290" y="3241"/>
                    </a:lnTo>
                    <a:lnTo>
                      <a:pt x="367" y="3365"/>
                    </a:lnTo>
                    <a:lnTo>
                      <a:pt x="449" y="3482"/>
                    </a:lnTo>
                    <a:lnTo>
                      <a:pt x="537" y="3590"/>
                    </a:lnTo>
                    <a:lnTo>
                      <a:pt x="631" y="3691"/>
                    </a:lnTo>
                    <a:lnTo>
                      <a:pt x="732" y="3785"/>
                    </a:lnTo>
                    <a:lnTo>
                      <a:pt x="841" y="3873"/>
                    </a:lnTo>
                    <a:lnTo>
                      <a:pt x="957" y="3955"/>
                    </a:lnTo>
                    <a:lnTo>
                      <a:pt x="1082" y="4032"/>
                    </a:lnTo>
                    <a:lnTo>
                      <a:pt x="1172" y="4081"/>
                    </a:lnTo>
                    <a:lnTo>
                      <a:pt x="1261" y="4125"/>
                    </a:lnTo>
                    <a:lnTo>
                      <a:pt x="1352" y="4164"/>
                    </a:lnTo>
                    <a:lnTo>
                      <a:pt x="1449" y="4201"/>
                    </a:lnTo>
                    <a:lnTo>
                      <a:pt x="1449" y="4203"/>
                    </a:lnTo>
                    <a:lnTo>
                      <a:pt x="1449" y="4953"/>
                    </a:lnTo>
                    <a:lnTo>
                      <a:pt x="1450" y="4979"/>
                    </a:lnTo>
                    <a:lnTo>
                      <a:pt x="1454" y="5004"/>
                    </a:lnTo>
                    <a:lnTo>
                      <a:pt x="1460" y="5028"/>
                    </a:lnTo>
                    <a:lnTo>
                      <a:pt x="1469" y="5052"/>
                    </a:lnTo>
                    <a:lnTo>
                      <a:pt x="1479" y="5074"/>
                    </a:lnTo>
                    <a:lnTo>
                      <a:pt x="1492" y="5095"/>
                    </a:lnTo>
                    <a:lnTo>
                      <a:pt x="1507" y="5115"/>
                    </a:lnTo>
                    <a:lnTo>
                      <a:pt x="1523" y="5133"/>
                    </a:lnTo>
                    <a:lnTo>
                      <a:pt x="1541" y="5149"/>
                    </a:lnTo>
                    <a:lnTo>
                      <a:pt x="1561" y="5163"/>
                    </a:lnTo>
                    <a:lnTo>
                      <a:pt x="1582" y="5176"/>
                    </a:lnTo>
                    <a:lnTo>
                      <a:pt x="1604" y="5187"/>
                    </a:lnTo>
                    <a:lnTo>
                      <a:pt x="1627" y="5195"/>
                    </a:lnTo>
                    <a:lnTo>
                      <a:pt x="1652" y="5202"/>
                    </a:lnTo>
                    <a:lnTo>
                      <a:pt x="1677" y="5205"/>
                    </a:lnTo>
                    <a:lnTo>
                      <a:pt x="1703" y="5207"/>
                    </a:lnTo>
                    <a:lnTo>
                      <a:pt x="2623" y="5207"/>
                    </a:lnTo>
                    <a:lnTo>
                      <a:pt x="2649" y="5205"/>
                    </a:lnTo>
                    <a:lnTo>
                      <a:pt x="2674" y="5202"/>
                    </a:lnTo>
                    <a:lnTo>
                      <a:pt x="2699" y="5195"/>
                    </a:lnTo>
                    <a:lnTo>
                      <a:pt x="2722" y="5187"/>
                    </a:lnTo>
                    <a:lnTo>
                      <a:pt x="2744" y="5176"/>
                    </a:lnTo>
                    <a:lnTo>
                      <a:pt x="2765" y="5163"/>
                    </a:lnTo>
                    <a:lnTo>
                      <a:pt x="2785" y="5149"/>
                    </a:lnTo>
                    <a:lnTo>
                      <a:pt x="2803" y="5133"/>
                    </a:lnTo>
                    <a:lnTo>
                      <a:pt x="2819" y="5115"/>
                    </a:lnTo>
                    <a:lnTo>
                      <a:pt x="2834" y="5095"/>
                    </a:lnTo>
                    <a:lnTo>
                      <a:pt x="2846" y="5074"/>
                    </a:lnTo>
                    <a:lnTo>
                      <a:pt x="2857" y="5052"/>
                    </a:lnTo>
                    <a:lnTo>
                      <a:pt x="2866" y="5028"/>
                    </a:lnTo>
                    <a:lnTo>
                      <a:pt x="2872" y="5004"/>
                    </a:lnTo>
                    <a:lnTo>
                      <a:pt x="2876" y="4979"/>
                    </a:lnTo>
                    <a:lnTo>
                      <a:pt x="2877" y="4953"/>
                    </a:lnTo>
                    <a:lnTo>
                      <a:pt x="2877" y="4203"/>
                    </a:lnTo>
                    <a:lnTo>
                      <a:pt x="2877" y="4201"/>
                    </a:lnTo>
                    <a:lnTo>
                      <a:pt x="2877" y="4201"/>
                    </a:lnTo>
                    <a:lnTo>
                      <a:pt x="2973" y="4164"/>
                    </a:lnTo>
                    <a:lnTo>
                      <a:pt x="3065" y="4125"/>
                    </a:lnTo>
                    <a:lnTo>
                      <a:pt x="3153" y="4081"/>
                    </a:lnTo>
                    <a:lnTo>
                      <a:pt x="3244" y="4032"/>
                    </a:lnTo>
                    <a:lnTo>
                      <a:pt x="3369" y="3955"/>
                    </a:lnTo>
                    <a:lnTo>
                      <a:pt x="3485" y="3873"/>
                    </a:lnTo>
                    <a:lnTo>
                      <a:pt x="3594" y="3785"/>
                    </a:lnTo>
                    <a:lnTo>
                      <a:pt x="3695" y="3691"/>
                    </a:lnTo>
                    <a:lnTo>
                      <a:pt x="3789" y="3590"/>
                    </a:lnTo>
                    <a:lnTo>
                      <a:pt x="3877" y="3482"/>
                    </a:lnTo>
                    <a:lnTo>
                      <a:pt x="3959" y="3366"/>
                    </a:lnTo>
                    <a:lnTo>
                      <a:pt x="4036" y="3241"/>
                    </a:lnTo>
                    <a:lnTo>
                      <a:pt x="4105" y="3112"/>
                    </a:lnTo>
                    <a:lnTo>
                      <a:pt x="4165" y="2983"/>
                    </a:lnTo>
                    <a:lnTo>
                      <a:pt x="4214" y="2853"/>
                    </a:lnTo>
                    <a:lnTo>
                      <a:pt x="4255" y="2721"/>
                    </a:lnTo>
                    <a:lnTo>
                      <a:pt x="4286" y="2587"/>
                    </a:lnTo>
                    <a:lnTo>
                      <a:pt x="4308" y="2450"/>
                    </a:lnTo>
                    <a:lnTo>
                      <a:pt x="4321" y="2308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1" y="2015"/>
                    </a:lnTo>
                    <a:lnTo>
                      <a:pt x="4308" y="1874"/>
                    </a:lnTo>
                    <a:lnTo>
                      <a:pt x="4286" y="1736"/>
                    </a:lnTo>
                    <a:lnTo>
                      <a:pt x="4255" y="1602"/>
                    </a:lnTo>
                    <a:lnTo>
                      <a:pt x="4215" y="1470"/>
                    </a:lnTo>
                    <a:lnTo>
                      <a:pt x="4165" y="1339"/>
                    </a:lnTo>
                    <a:lnTo>
                      <a:pt x="4105" y="1210"/>
                    </a:lnTo>
                    <a:lnTo>
                      <a:pt x="4036" y="1081"/>
                    </a:lnTo>
                    <a:lnTo>
                      <a:pt x="3959" y="956"/>
                    </a:lnTo>
                    <a:lnTo>
                      <a:pt x="3877" y="840"/>
                    </a:lnTo>
                    <a:lnTo>
                      <a:pt x="3789" y="731"/>
                    </a:lnTo>
                    <a:lnTo>
                      <a:pt x="3695" y="630"/>
                    </a:lnTo>
                    <a:lnTo>
                      <a:pt x="3594" y="536"/>
                    </a:lnTo>
                    <a:lnTo>
                      <a:pt x="3485" y="448"/>
                    </a:lnTo>
                    <a:lnTo>
                      <a:pt x="3369" y="366"/>
                    </a:lnTo>
                    <a:lnTo>
                      <a:pt x="3244" y="289"/>
                    </a:lnTo>
                    <a:lnTo>
                      <a:pt x="3115" y="219"/>
                    </a:lnTo>
                    <a:lnTo>
                      <a:pt x="2985" y="160"/>
                    </a:lnTo>
                    <a:lnTo>
                      <a:pt x="2855" y="110"/>
                    </a:lnTo>
                    <a:lnTo>
                      <a:pt x="2723" y="70"/>
                    </a:lnTo>
                    <a:lnTo>
                      <a:pt x="2589" y="39"/>
                    </a:lnTo>
                    <a:lnTo>
                      <a:pt x="2451" y="17"/>
                    </a:lnTo>
                    <a:lnTo>
                      <a:pt x="2309" y="4"/>
                    </a:lnTo>
                    <a:lnTo>
                      <a:pt x="2163" y="0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67" name=""/>
              <p:cNvSpPr/>
              <p:nvPr/>
            </p:nvSpPr>
            <p:spPr>
              <a:xfrm>
                <a:off x="2052720" y="4061880"/>
                <a:ext cx="730440" cy="182520"/>
              </a:xfrm>
              <a:custGeom>
                <a:avLst/>
                <a:gdLst>
                  <a:gd name="textAreaLeft" fmla="*/ 0 w 730440"/>
                  <a:gd name="textAreaRight" fmla="*/ 730800 w 73044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2030" h="508">
                    <a:moveTo>
                      <a:pt x="1015" y="508"/>
                    </a:moveTo>
                    <a:lnTo>
                      <a:pt x="1776" y="508"/>
                    </a:lnTo>
                    <a:lnTo>
                      <a:pt x="1802" y="507"/>
                    </a:lnTo>
                    <a:lnTo>
                      <a:pt x="1827" y="503"/>
                    </a:lnTo>
                    <a:lnTo>
                      <a:pt x="1851" y="497"/>
                    </a:lnTo>
                    <a:lnTo>
                      <a:pt x="1875" y="488"/>
                    </a:lnTo>
                    <a:lnTo>
                      <a:pt x="1897" y="477"/>
                    </a:lnTo>
                    <a:lnTo>
                      <a:pt x="1918" y="465"/>
                    </a:lnTo>
                    <a:lnTo>
                      <a:pt x="1937" y="450"/>
                    </a:lnTo>
                    <a:lnTo>
                      <a:pt x="1955" y="433"/>
                    </a:lnTo>
                    <a:lnTo>
                      <a:pt x="1972" y="415"/>
                    </a:lnTo>
                    <a:lnTo>
                      <a:pt x="1986" y="396"/>
                    </a:lnTo>
                    <a:lnTo>
                      <a:pt x="1999" y="375"/>
                    </a:lnTo>
                    <a:lnTo>
                      <a:pt x="2010" y="353"/>
                    </a:lnTo>
                    <a:lnTo>
                      <a:pt x="2018" y="329"/>
                    </a:lnTo>
                    <a:lnTo>
                      <a:pt x="2025" y="305"/>
                    </a:lnTo>
                    <a:lnTo>
                      <a:pt x="2029" y="280"/>
                    </a:lnTo>
                    <a:lnTo>
                      <a:pt x="2030" y="254"/>
                    </a:lnTo>
                    <a:lnTo>
                      <a:pt x="2029" y="228"/>
                    </a:lnTo>
                    <a:lnTo>
                      <a:pt x="2025" y="203"/>
                    </a:lnTo>
                    <a:lnTo>
                      <a:pt x="2018" y="179"/>
                    </a:lnTo>
                    <a:lnTo>
                      <a:pt x="2010" y="155"/>
                    </a:lnTo>
                    <a:lnTo>
                      <a:pt x="1999" y="133"/>
                    </a:lnTo>
                    <a:lnTo>
                      <a:pt x="1986" y="112"/>
                    </a:lnTo>
                    <a:lnTo>
                      <a:pt x="1972" y="93"/>
                    </a:lnTo>
                    <a:lnTo>
                      <a:pt x="1955" y="74"/>
                    </a:lnTo>
                    <a:lnTo>
                      <a:pt x="1937" y="58"/>
                    </a:lnTo>
                    <a:lnTo>
                      <a:pt x="1918" y="43"/>
                    </a:lnTo>
                    <a:lnTo>
                      <a:pt x="1897" y="31"/>
                    </a:lnTo>
                    <a:lnTo>
                      <a:pt x="1875" y="20"/>
                    </a:lnTo>
                    <a:lnTo>
                      <a:pt x="1851" y="11"/>
                    </a:lnTo>
                    <a:lnTo>
                      <a:pt x="1827" y="5"/>
                    </a:lnTo>
                    <a:lnTo>
                      <a:pt x="1802" y="1"/>
                    </a:lnTo>
                    <a:lnTo>
                      <a:pt x="1776" y="0"/>
                    </a:lnTo>
                    <a:lnTo>
                      <a:pt x="254" y="0"/>
                    </a:lnTo>
                    <a:lnTo>
                      <a:pt x="228" y="1"/>
                    </a:lnTo>
                    <a:lnTo>
                      <a:pt x="203" y="5"/>
                    </a:lnTo>
                    <a:lnTo>
                      <a:pt x="178" y="11"/>
                    </a:lnTo>
                    <a:lnTo>
                      <a:pt x="155" y="20"/>
                    </a:lnTo>
                    <a:lnTo>
                      <a:pt x="133" y="31"/>
                    </a:lnTo>
                    <a:lnTo>
                      <a:pt x="112" y="43"/>
                    </a:lnTo>
                    <a:lnTo>
                      <a:pt x="92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1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1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2" y="450"/>
                    </a:lnTo>
                    <a:lnTo>
                      <a:pt x="112" y="465"/>
                    </a:lnTo>
                    <a:lnTo>
                      <a:pt x="133" y="477"/>
                    </a:lnTo>
                    <a:lnTo>
                      <a:pt x="155" y="488"/>
                    </a:lnTo>
                    <a:lnTo>
                      <a:pt x="178" y="497"/>
                    </a:lnTo>
                    <a:lnTo>
                      <a:pt x="203" y="503"/>
                    </a:lnTo>
                    <a:lnTo>
                      <a:pt x="228" y="507"/>
                    </a:lnTo>
                    <a:lnTo>
                      <a:pt x="254" y="508"/>
                    </a:lnTo>
                    <a:lnTo>
                      <a:pt x="1015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68" name=""/>
              <p:cNvSpPr/>
              <p:nvPr/>
            </p:nvSpPr>
            <p:spPr>
              <a:xfrm>
                <a:off x="2123280" y="4242240"/>
                <a:ext cx="589320" cy="182520"/>
              </a:xfrm>
              <a:custGeom>
                <a:avLst/>
                <a:gdLst>
                  <a:gd name="textAreaLeft" fmla="*/ 0 w 589320"/>
                  <a:gd name="textAreaRight" fmla="*/ 589680 w 58932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1638" h="508">
                    <a:moveTo>
                      <a:pt x="819" y="508"/>
                    </a:moveTo>
                    <a:lnTo>
                      <a:pt x="1384" y="508"/>
                    </a:lnTo>
                    <a:lnTo>
                      <a:pt x="1410" y="507"/>
                    </a:lnTo>
                    <a:lnTo>
                      <a:pt x="1435" y="503"/>
                    </a:lnTo>
                    <a:lnTo>
                      <a:pt x="1459" y="497"/>
                    </a:lnTo>
                    <a:lnTo>
                      <a:pt x="1483" y="488"/>
                    </a:lnTo>
                    <a:lnTo>
                      <a:pt x="1505" y="477"/>
                    </a:lnTo>
                    <a:lnTo>
                      <a:pt x="1526" y="465"/>
                    </a:lnTo>
                    <a:lnTo>
                      <a:pt x="1545" y="450"/>
                    </a:lnTo>
                    <a:lnTo>
                      <a:pt x="1563" y="433"/>
                    </a:lnTo>
                    <a:lnTo>
                      <a:pt x="1580" y="415"/>
                    </a:lnTo>
                    <a:lnTo>
                      <a:pt x="1594" y="396"/>
                    </a:lnTo>
                    <a:lnTo>
                      <a:pt x="1607" y="375"/>
                    </a:lnTo>
                    <a:lnTo>
                      <a:pt x="1618" y="353"/>
                    </a:lnTo>
                    <a:lnTo>
                      <a:pt x="1626" y="329"/>
                    </a:lnTo>
                    <a:lnTo>
                      <a:pt x="1633" y="305"/>
                    </a:lnTo>
                    <a:lnTo>
                      <a:pt x="1637" y="280"/>
                    </a:lnTo>
                    <a:lnTo>
                      <a:pt x="1638" y="254"/>
                    </a:lnTo>
                    <a:lnTo>
                      <a:pt x="1638" y="254"/>
                    </a:lnTo>
                    <a:lnTo>
                      <a:pt x="1637" y="228"/>
                    </a:lnTo>
                    <a:lnTo>
                      <a:pt x="1633" y="203"/>
                    </a:lnTo>
                    <a:lnTo>
                      <a:pt x="1626" y="179"/>
                    </a:lnTo>
                    <a:lnTo>
                      <a:pt x="1618" y="155"/>
                    </a:lnTo>
                    <a:lnTo>
                      <a:pt x="1607" y="133"/>
                    </a:lnTo>
                    <a:lnTo>
                      <a:pt x="1594" y="112"/>
                    </a:lnTo>
                    <a:lnTo>
                      <a:pt x="1580" y="93"/>
                    </a:lnTo>
                    <a:lnTo>
                      <a:pt x="1563" y="74"/>
                    </a:lnTo>
                    <a:lnTo>
                      <a:pt x="1545" y="58"/>
                    </a:lnTo>
                    <a:lnTo>
                      <a:pt x="1526" y="43"/>
                    </a:lnTo>
                    <a:lnTo>
                      <a:pt x="1505" y="31"/>
                    </a:lnTo>
                    <a:lnTo>
                      <a:pt x="1483" y="20"/>
                    </a:lnTo>
                    <a:lnTo>
                      <a:pt x="1459" y="11"/>
                    </a:lnTo>
                    <a:lnTo>
                      <a:pt x="1435" y="5"/>
                    </a:lnTo>
                    <a:lnTo>
                      <a:pt x="1410" y="1"/>
                    </a:lnTo>
                    <a:lnTo>
                      <a:pt x="1384" y="0"/>
                    </a:lnTo>
                    <a:lnTo>
                      <a:pt x="253" y="0"/>
                    </a:lnTo>
                    <a:lnTo>
                      <a:pt x="227" y="1"/>
                    </a:lnTo>
                    <a:lnTo>
                      <a:pt x="202" y="5"/>
                    </a:lnTo>
                    <a:lnTo>
                      <a:pt x="178" y="11"/>
                    </a:lnTo>
                    <a:lnTo>
                      <a:pt x="154" y="20"/>
                    </a:lnTo>
                    <a:lnTo>
                      <a:pt x="132" y="31"/>
                    </a:lnTo>
                    <a:lnTo>
                      <a:pt x="111" y="43"/>
                    </a:lnTo>
                    <a:lnTo>
                      <a:pt x="92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0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0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2" y="450"/>
                    </a:lnTo>
                    <a:lnTo>
                      <a:pt x="111" y="465"/>
                    </a:lnTo>
                    <a:lnTo>
                      <a:pt x="132" y="477"/>
                    </a:lnTo>
                    <a:lnTo>
                      <a:pt x="154" y="488"/>
                    </a:lnTo>
                    <a:lnTo>
                      <a:pt x="178" y="497"/>
                    </a:lnTo>
                    <a:lnTo>
                      <a:pt x="202" y="503"/>
                    </a:lnTo>
                    <a:lnTo>
                      <a:pt x="227" y="507"/>
                    </a:lnTo>
                    <a:lnTo>
                      <a:pt x="253" y="508"/>
                    </a:lnTo>
                    <a:lnTo>
                      <a:pt x="819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69" name=""/>
              <p:cNvSpPr/>
              <p:nvPr/>
            </p:nvSpPr>
            <p:spPr>
              <a:xfrm>
                <a:off x="2065320" y="2705040"/>
                <a:ext cx="713160" cy="1356480"/>
              </a:xfrm>
              <a:custGeom>
                <a:avLst/>
                <a:gdLst>
                  <a:gd name="textAreaLeft" fmla="*/ 0 w 713160"/>
                  <a:gd name="textAreaRight" fmla="*/ 713520 w 713160"/>
                  <a:gd name="textAreaTop" fmla="*/ 0 h 1356480"/>
                  <a:gd name="textAreaBottom" fmla="*/ 1356840 h 1356480"/>
                </a:gdLst>
                <a:ahLst/>
                <a:cxnLst/>
                <a:rect l="textAreaLeft" t="textAreaTop" r="textAreaRight" b="textAreaBottom"/>
                <a:pathLst>
                  <a:path w="1982" h="3769">
                    <a:moveTo>
                      <a:pt x="720" y="3769"/>
                    </a:moveTo>
                    <a:lnTo>
                      <a:pt x="736" y="2818"/>
                    </a:lnTo>
                    <a:lnTo>
                      <a:pt x="744" y="2317"/>
                    </a:lnTo>
                    <a:lnTo>
                      <a:pt x="754" y="1992"/>
                    </a:lnTo>
                    <a:lnTo>
                      <a:pt x="761" y="1935"/>
                    </a:lnTo>
                    <a:lnTo>
                      <a:pt x="775" y="1880"/>
                    </a:lnTo>
                    <a:lnTo>
                      <a:pt x="795" y="1828"/>
                    </a:lnTo>
                    <a:lnTo>
                      <a:pt x="821" y="1779"/>
                    </a:lnTo>
                    <a:lnTo>
                      <a:pt x="852" y="1733"/>
                    </a:lnTo>
                    <a:lnTo>
                      <a:pt x="889" y="1689"/>
                    </a:lnTo>
                    <a:lnTo>
                      <a:pt x="974" y="1606"/>
                    </a:lnTo>
                    <a:lnTo>
                      <a:pt x="1073" y="1529"/>
                    </a:lnTo>
                    <a:lnTo>
                      <a:pt x="1181" y="1457"/>
                    </a:lnTo>
                    <a:lnTo>
                      <a:pt x="1414" y="1319"/>
                    </a:lnTo>
                    <a:lnTo>
                      <a:pt x="1640" y="1176"/>
                    </a:lnTo>
                    <a:lnTo>
                      <a:pt x="1741" y="1099"/>
                    </a:lnTo>
                    <a:lnTo>
                      <a:pt x="1830" y="1014"/>
                    </a:lnTo>
                    <a:lnTo>
                      <a:pt x="1868" y="969"/>
                    </a:lnTo>
                    <a:lnTo>
                      <a:pt x="1901" y="922"/>
                    </a:lnTo>
                    <a:lnTo>
                      <a:pt x="1930" y="872"/>
                    </a:lnTo>
                    <a:lnTo>
                      <a:pt x="1953" y="819"/>
                    </a:lnTo>
                    <a:lnTo>
                      <a:pt x="1969" y="763"/>
                    </a:lnTo>
                    <a:lnTo>
                      <a:pt x="1979" y="704"/>
                    </a:lnTo>
                    <a:lnTo>
                      <a:pt x="1982" y="641"/>
                    </a:lnTo>
                    <a:lnTo>
                      <a:pt x="1978" y="574"/>
                    </a:lnTo>
                    <a:lnTo>
                      <a:pt x="1967" y="521"/>
                    </a:lnTo>
                    <a:lnTo>
                      <a:pt x="1951" y="475"/>
                    </a:lnTo>
                    <a:lnTo>
                      <a:pt x="1929" y="434"/>
                    </a:lnTo>
                    <a:lnTo>
                      <a:pt x="1901" y="400"/>
                    </a:lnTo>
                    <a:lnTo>
                      <a:pt x="1869" y="371"/>
                    </a:lnTo>
                    <a:lnTo>
                      <a:pt x="1833" y="347"/>
                    </a:lnTo>
                    <a:lnTo>
                      <a:pt x="1793" y="329"/>
                    </a:lnTo>
                    <a:lnTo>
                      <a:pt x="1749" y="315"/>
                    </a:lnTo>
                    <a:lnTo>
                      <a:pt x="1703" y="307"/>
                    </a:lnTo>
                    <a:lnTo>
                      <a:pt x="1654" y="302"/>
                    </a:lnTo>
                    <a:lnTo>
                      <a:pt x="1552" y="306"/>
                    </a:lnTo>
                    <a:lnTo>
                      <a:pt x="1446" y="325"/>
                    </a:lnTo>
                    <a:lnTo>
                      <a:pt x="1341" y="356"/>
                    </a:lnTo>
                    <a:lnTo>
                      <a:pt x="1239" y="398"/>
                    </a:lnTo>
                    <a:lnTo>
                      <a:pt x="1146" y="449"/>
                    </a:lnTo>
                    <a:lnTo>
                      <a:pt x="1064" y="506"/>
                    </a:lnTo>
                    <a:lnTo>
                      <a:pt x="1029" y="537"/>
                    </a:lnTo>
                    <a:lnTo>
                      <a:pt x="999" y="569"/>
                    </a:lnTo>
                    <a:lnTo>
                      <a:pt x="973" y="601"/>
                    </a:lnTo>
                    <a:lnTo>
                      <a:pt x="952" y="634"/>
                    </a:lnTo>
                    <a:lnTo>
                      <a:pt x="938" y="668"/>
                    </a:lnTo>
                    <a:lnTo>
                      <a:pt x="930" y="701"/>
                    </a:lnTo>
                    <a:lnTo>
                      <a:pt x="928" y="734"/>
                    </a:lnTo>
                    <a:lnTo>
                      <a:pt x="934" y="766"/>
                    </a:lnTo>
                    <a:lnTo>
                      <a:pt x="948" y="798"/>
                    </a:lnTo>
                    <a:lnTo>
                      <a:pt x="970" y="828"/>
                    </a:lnTo>
                    <a:lnTo>
                      <a:pt x="990" y="849"/>
                    </a:lnTo>
                    <a:lnTo>
                      <a:pt x="1010" y="865"/>
                    </a:lnTo>
                    <a:lnTo>
                      <a:pt x="1029" y="876"/>
                    </a:lnTo>
                    <a:lnTo>
                      <a:pt x="1049" y="882"/>
                    </a:lnTo>
                    <a:lnTo>
                      <a:pt x="1068" y="885"/>
                    </a:lnTo>
                    <a:lnTo>
                      <a:pt x="1086" y="884"/>
                    </a:lnTo>
                    <a:lnTo>
                      <a:pt x="1104" y="879"/>
                    </a:lnTo>
                    <a:lnTo>
                      <a:pt x="1121" y="871"/>
                    </a:lnTo>
                    <a:lnTo>
                      <a:pt x="1138" y="860"/>
                    </a:lnTo>
                    <a:lnTo>
                      <a:pt x="1153" y="845"/>
                    </a:lnTo>
                    <a:lnTo>
                      <a:pt x="1168" y="828"/>
                    </a:lnTo>
                    <a:lnTo>
                      <a:pt x="1181" y="808"/>
                    </a:lnTo>
                    <a:lnTo>
                      <a:pt x="1205" y="762"/>
                    </a:lnTo>
                    <a:lnTo>
                      <a:pt x="1223" y="708"/>
                    </a:lnTo>
                    <a:lnTo>
                      <a:pt x="1236" y="649"/>
                    </a:lnTo>
                    <a:lnTo>
                      <a:pt x="1241" y="585"/>
                    </a:lnTo>
                    <a:lnTo>
                      <a:pt x="1239" y="519"/>
                    </a:lnTo>
                    <a:lnTo>
                      <a:pt x="1229" y="453"/>
                    </a:lnTo>
                    <a:lnTo>
                      <a:pt x="1210" y="388"/>
                    </a:lnTo>
                    <a:lnTo>
                      <a:pt x="1181" y="326"/>
                    </a:lnTo>
                    <a:lnTo>
                      <a:pt x="1162" y="297"/>
                    </a:lnTo>
                    <a:lnTo>
                      <a:pt x="1141" y="269"/>
                    </a:lnTo>
                    <a:lnTo>
                      <a:pt x="1118" y="243"/>
                    </a:lnTo>
                    <a:lnTo>
                      <a:pt x="1091" y="218"/>
                    </a:lnTo>
                    <a:lnTo>
                      <a:pt x="1055" y="192"/>
                    </a:lnTo>
                    <a:lnTo>
                      <a:pt x="1008" y="162"/>
                    </a:lnTo>
                    <a:lnTo>
                      <a:pt x="952" y="131"/>
                    </a:lnTo>
                    <a:lnTo>
                      <a:pt x="887" y="100"/>
                    </a:lnTo>
                    <a:lnTo>
                      <a:pt x="816" y="70"/>
                    </a:lnTo>
                    <a:lnTo>
                      <a:pt x="740" y="44"/>
                    </a:lnTo>
                    <a:lnTo>
                      <a:pt x="660" y="22"/>
                    </a:lnTo>
                    <a:lnTo>
                      <a:pt x="578" y="7"/>
                    </a:lnTo>
                    <a:lnTo>
                      <a:pt x="495" y="0"/>
                    </a:lnTo>
                    <a:lnTo>
                      <a:pt x="413" y="3"/>
                    </a:lnTo>
                    <a:lnTo>
                      <a:pt x="333" y="16"/>
                    </a:lnTo>
                    <a:lnTo>
                      <a:pt x="294" y="28"/>
                    </a:lnTo>
                    <a:lnTo>
                      <a:pt x="257" y="43"/>
                    </a:lnTo>
                    <a:lnTo>
                      <a:pt x="221" y="61"/>
                    </a:lnTo>
                    <a:lnTo>
                      <a:pt x="186" y="84"/>
                    </a:lnTo>
                    <a:lnTo>
                      <a:pt x="153" y="110"/>
                    </a:lnTo>
                    <a:lnTo>
                      <a:pt x="122" y="141"/>
                    </a:lnTo>
                    <a:lnTo>
                      <a:pt x="93" y="176"/>
                    </a:lnTo>
                    <a:lnTo>
                      <a:pt x="67" y="216"/>
                    </a:lnTo>
                    <a:lnTo>
                      <a:pt x="42" y="260"/>
                    </a:lnTo>
                    <a:lnTo>
                      <a:pt x="21" y="309"/>
                    </a:lnTo>
                    <a:lnTo>
                      <a:pt x="6" y="359"/>
                    </a:lnTo>
                    <a:lnTo>
                      <a:pt x="0" y="410"/>
                    </a:lnTo>
                    <a:lnTo>
                      <a:pt x="2" y="460"/>
                    </a:lnTo>
                    <a:lnTo>
                      <a:pt x="12" y="511"/>
                    </a:lnTo>
                    <a:lnTo>
                      <a:pt x="29" y="563"/>
                    </a:lnTo>
                    <a:lnTo>
                      <a:pt x="52" y="614"/>
                    </a:lnTo>
                    <a:lnTo>
                      <a:pt x="117" y="718"/>
                    </a:lnTo>
                    <a:lnTo>
                      <a:pt x="202" y="823"/>
                    </a:lnTo>
                    <a:lnTo>
                      <a:pt x="302" y="928"/>
                    </a:lnTo>
                    <a:lnTo>
                      <a:pt x="532" y="1138"/>
                    </a:lnTo>
                    <a:lnTo>
                      <a:pt x="774" y="1346"/>
                    </a:lnTo>
                    <a:lnTo>
                      <a:pt x="992" y="1549"/>
                    </a:lnTo>
                    <a:lnTo>
                      <a:pt x="1082" y="1648"/>
                    </a:lnTo>
                    <a:lnTo>
                      <a:pt x="1153" y="1745"/>
                    </a:lnTo>
                    <a:lnTo>
                      <a:pt x="1181" y="1792"/>
                    </a:lnTo>
                    <a:lnTo>
                      <a:pt x="1202" y="1839"/>
                    </a:lnTo>
                    <a:lnTo>
                      <a:pt x="1216" y="1885"/>
                    </a:lnTo>
                    <a:lnTo>
                      <a:pt x="1223" y="1930"/>
                    </a:lnTo>
                    <a:lnTo>
                      <a:pt x="1228" y="2105"/>
                    </a:lnTo>
                    <a:lnTo>
                      <a:pt x="1227" y="2358"/>
                    </a:lnTo>
                    <a:lnTo>
                      <a:pt x="1216" y="2975"/>
                    </a:lnTo>
                    <a:lnTo>
                      <a:pt x="1193" y="3769"/>
                    </a:lnTo>
                    <a:lnTo>
                      <a:pt x="720" y="3769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</p:grpSp>
        <p:grpSp>
          <p:nvGrpSpPr>
            <p:cNvPr id="113" name=""/>
            <p:cNvGrpSpPr/>
            <p:nvPr/>
          </p:nvGrpSpPr>
          <p:grpSpPr>
            <a:xfrm>
              <a:off x="1014840" y="1498680"/>
              <a:ext cx="2806560" cy="1420560"/>
              <a:chOff x="1014840" y="1498680"/>
              <a:chExt cx="2806560" cy="1420560"/>
            </a:xfrm>
          </p:grpSpPr>
          <p:sp>
            <p:nvSpPr>
              <p:cNvPr id="114" name=""/>
              <p:cNvSpPr/>
              <p:nvPr/>
            </p:nvSpPr>
            <p:spPr>
              <a:xfrm>
                <a:off x="2418120" y="1498680"/>
                <a:ext cx="360" cy="26712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15" name=""/>
              <p:cNvSpPr/>
              <p:nvPr/>
            </p:nvSpPr>
            <p:spPr>
              <a:xfrm flipH="1">
                <a:off x="3340080" y="1885680"/>
                <a:ext cx="188640" cy="18864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16" name=""/>
              <p:cNvSpPr/>
              <p:nvPr/>
            </p:nvSpPr>
            <p:spPr>
              <a:xfrm flipH="1">
                <a:off x="3554280" y="2918880"/>
                <a:ext cx="267120" cy="36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17" name=""/>
              <p:cNvSpPr/>
              <p:nvPr/>
            </p:nvSpPr>
            <p:spPr>
              <a:xfrm>
                <a:off x="1307520" y="1885680"/>
                <a:ext cx="188640" cy="18864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18" name=""/>
              <p:cNvSpPr/>
              <p:nvPr/>
            </p:nvSpPr>
            <p:spPr>
              <a:xfrm>
                <a:off x="1014840" y="2918880"/>
                <a:ext cx="267120" cy="36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  <p:grpSp>
          <p:nvGrpSpPr>
            <p:cNvPr id="119" name=""/>
            <p:cNvGrpSpPr/>
            <p:nvPr/>
          </p:nvGrpSpPr>
          <p:grpSpPr>
            <a:xfrm>
              <a:off x="785160" y="2054880"/>
              <a:ext cx="3055320" cy="2276280"/>
              <a:chOff x="785160" y="2054880"/>
              <a:chExt cx="3055320" cy="2276280"/>
            </a:xfrm>
          </p:grpSpPr>
          <p:sp>
            <p:nvSpPr>
              <p:cNvPr id="120" name=""/>
              <p:cNvSpPr/>
              <p:nvPr/>
            </p:nvSpPr>
            <p:spPr>
              <a:xfrm flipH="1">
                <a:off x="2983680" y="3843720"/>
                <a:ext cx="126000" cy="12600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21" name=""/>
              <p:cNvSpPr/>
              <p:nvPr/>
            </p:nvSpPr>
            <p:spPr>
              <a:xfrm>
                <a:off x="2983680" y="3843720"/>
                <a:ext cx="126000" cy="12600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22" name=""/>
              <p:cNvSpPr/>
              <p:nvPr/>
            </p:nvSpPr>
            <p:spPr>
              <a:xfrm flipH="1">
                <a:off x="1771920" y="2054880"/>
                <a:ext cx="126000" cy="12636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23" name=""/>
              <p:cNvSpPr/>
              <p:nvPr/>
            </p:nvSpPr>
            <p:spPr>
              <a:xfrm>
                <a:off x="1771920" y="2054880"/>
                <a:ext cx="126000" cy="12636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81" name=""/>
              <p:cNvSpPr/>
              <p:nvPr/>
            </p:nvSpPr>
            <p:spPr>
              <a:xfrm>
                <a:off x="1568880" y="4125600"/>
                <a:ext cx="184320" cy="205560"/>
              </a:xfrm>
              <a:custGeom>
                <a:avLst/>
                <a:gdLst>
                  <a:gd name="textAreaLeft" fmla="*/ 0 w 184320"/>
                  <a:gd name="textAreaRight" fmla="*/ 184680 w 184320"/>
                  <a:gd name="textAreaTop" fmla="*/ 0 h 205560"/>
                  <a:gd name="textAreaBottom" fmla="*/ 205920 h 205560"/>
                </a:gdLst>
                <a:ahLst/>
                <a:cxnLst/>
                <a:rect l="textAreaLeft" t="textAreaTop" r="textAreaRight" b="textAreaBottom"/>
                <a:pathLst>
                  <a:path w="513" h="572">
                    <a:moveTo>
                      <a:pt x="0" y="572"/>
                    </a:moveTo>
                    <a:lnTo>
                      <a:pt x="513" y="390"/>
                    </a:lnTo>
                    <a:lnTo>
                      <a:pt x="103" y="0"/>
                    </a:lnTo>
                    <a:lnTo>
                      <a:pt x="0" y="572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82" name=""/>
              <p:cNvSpPr/>
              <p:nvPr/>
            </p:nvSpPr>
            <p:spPr>
              <a:xfrm>
                <a:off x="3604680" y="3255840"/>
                <a:ext cx="186480" cy="202320"/>
              </a:xfrm>
              <a:custGeom>
                <a:avLst/>
                <a:gdLst>
                  <a:gd name="textAreaLeft" fmla="*/ 0 w 186480"/>
                  <a:gd name="textAreaRight" fmla="*/ 186840 w 186480"/>
                  <a:gd name="textAreaTop" fmla="*/ 0 h 202320"/>
                  <a:gd name="textAreaBottom" fmla="*/ 202680 h 202320"/>
                </a:gdLst>
                <a:ahLst/>
                <a:cxnLst/>
                <a:rect l="textAreaLeft" t="textAreaTop" r="textAreaRight" b="textAreaBottom"/>
                <a:pathLst>
                  <a:path w="519" h="563">
                    <a:moveTo>
                      <a:pt x="0" y="262"/>
                    </a:moveTo>
                    <a:lnTo>
                      <a:pt x="455" y="563"/>
                    </a:lnTo>
                    <a:lnTo>
                      <a:pt x="519" y="0"/>
                    </a:lnTo>
                    <a:lnTo>
                      <a:pt x="0" y="262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83" name=""/>
              <p:cNvSpPr/>
              <p:nvPr/>
            </p:nvSpPr>
            <p:spPr>
              <a:xfrm>
                <a:off x="785160" y="2122200"/>
                <a:ext cx="207360" cy="182880"/>
              </a:xfrm>
              <a:custGeom>
                <a:avLst/>
                <a:gdLst>
                  <a:gd name="textAreaLeft" fmla="*/ 0 w 207360"/>
                  <a:gd name="textAreaRight" fmla="*/ 207720 w 207360"/>
                  <a:gd name="textAreaTop" fmla="*/ 0 h 182880"/>
                  <a:gd name="textAreaBottom" fmla="*/ 183240 h 182880"/>
                </a:gdLst>
                <a:ahLst/>
                <a:cxnLst/>
                <a:rect l="textAreaLeft" t="textAreaTop" r="textAreaRight" b="textAreaBottom"/>
                <a:pathLst>
                  <a:path w="577" h="509">
                    <a:moveTo>
                      <a:pt x="0" y="73"/>
                    </a:moveTo>
                    <a:lnTo>
                      <a:pt x="328" y="509"/>
                    </a:lnTo>
                    <a:lnTo>
                      <a:pt x="577" y="0"/>
                    </a:lnTo>
                    <a:lnTo>
                      <a:pt x="0" y="73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84" name=""/>
              <p:cNvSpPr/>
              <p:nvPr/>
            </p:nvSpPr>
            <p:spPr>
              <a:xfrm>
                <a:off x="3624480" y="2125440"/>
                <a:ext cx="216000" cy="215640"/>
              </a:xfrm>
              <a:custGeom>
                <a:avLst/>
                <a:gdLst>
                  <a:gd name="textAreaLeft" fmla="*/ 0 w 216000"/>
                  <a:gd name="textAreaRight" fmla="*/ 216360 w 216000"/>
                  <a:gd name="textAreaTop" fmla="*/ 0 h 215640"/>
                  <a:gd name="textAreaBottom" fmla="*/ 216000 h 215640"/>
                </a:gdLst>
                <a:ahLst/>
                <a:cxnLst/>
                <a:rect l="textAreaLeft" t="textAreaTop" r="textAreaRight" b="textAreaBottom"/>
                <a:pathLst>
                  <a:path w="601" h="600">
                    <a:moveTo>
                      <a:pt x="601" y="300"/>
                    </a:moveTo>
                    <a:lnTo>
                      <a:pt x="600" y="320"/>
                    </a:lnTo>
                    <a:lnTo>
                      <a:pt x="599" y="340"/>
                    </a:lnTo>
                    <a:lnTo>
                      <a:pt x="596" y="359"/>
                    </a:lnTo>
                    <a:lnTo>
                      <a:pt x="591" y="378"/>
                    </a:lnTo>
                    <a:lnTo>
                      <a:pt x="586" y="396"/>
                    </a:lnTo>
                    <a:lnTo>
                      <a:pt x="579" y="414"/>
                    </a:lnTo>
                    <a:lnTo>
                      <a:pt x="571" y="432"/>
                    </a:lnTo>
                    <a:lnTo>
                      <a:pt x="561" y="450"/>
                    </a:lnTo>
                    <a:lnTo>
                      <a:pt x="550" y="467"/>
                    </a:lnTo>
                    <a:lnTo>
                      <a:pt x="539" y="484"/>
                    </a:lnTo>
                    <a:lnTo>
                      <a:pt x="527" y="499"/>
                    </a:lnTo>
                    <a:lnTo>
                      <a:pt x="513" y="513"/>
                    </a:lnTo>
                    <a:lnTo>
                      <a:pt x="499" y="526"/>
                    </a:lnTo>
                    <a:lnTo>
                      <a:pt x="484" y="538"/>
                    </a:lnTo>
                    <a:lnTo>
                      <a:pt x="468" y="549"/>
                    </a:lnTo>
                    <a:lnTo>
                      <a:pt x="451" y="560"/>
                    </a:lnTo>
                    <a:lnTo>
                      <a:pt x="433" y="570"/>
                    </a:lnTo>
                    <a:lnTo>
                      <a:pt x="415" y="578"/>
                    </a:lnTo>
                    <a:lnTo>
                      <a:pt x="397" y="585"/>
                    </a:lnTo>
                    <a:lnTo>
                      <a:pt x="379" y="590"/>
                    </a:lnTo>
                    <a:lnTo>
                      <a:pt x="360" y="595"/>
                    </a:lnTo>
                    <a:lnTo>
                      <a:pt x="341" y="598"/>
                    </a:lnTo>
                    <a:lnTo>
                      <a:pt x="321" y="599"/>
                    </a:lnTo>
                    <a:lnTo>
                      <a:pt x="301" y="600"/>
                    </a:lnTo>
                    <a:lnTo>
                      <a:pt x="281" y="599"/>
                    </a:lnTo>
                    <a:lnTo>
                      <a:pt x="261" y="598"/>
                    </a:lnTo>
                    <a:lnTo>
                      <a:pt x="241" y="595"/>
                    </a:lnTo>
                    <a:lnTo>
                      <a:pt x="222" y="590"/>
                    </a:lnTo>
                    <a:lnTo>
                      <a:pt x="204" y="585"/>
                    </a:lnTo>
                    <a:lnTo>
                      <a:pt x="186" y="578"/>
                    </a:lnTo>
                    <a:lnTo>
                      <a:pt x="168" y="570"/>
                    </a:lnTo>
                    <a:lnTo>
                      <a:pt x="150" y="560"/>
                    </a:lnTo>
                    <a:lnTo>
                      <a:pt x="133" y="549"/>
                    </a:lnTo>
                    <a:lnTo>
                      <a:pt x="117" y="538"/>
                    </a:lnTo>
                    <a:lnTo>
                      <a:pt x="102" y="526"/>
                    </a:lnTo>
                    <a:lnTo>
                      <a:pt x="88" y="513"/>
                    </a:lnTo>
                    <a:lnTo>
                      <a:pt x="75" y="499"/>
                    </a:lnTo>
                    <a:lnTo>
                      <a:pt x="63" y="484"/>
                    </a:lnTo>
                    <a:lnTo>
                      <a:pt x="52" y="467"/>
                    </a:lnTo>
                    <a:lnTo>
                      <a:pt x="41" y="450"/>
                    </a:lnTo>
                    <a:lnTo>
                      <a:pt x="31" y="432"/>
                    </a:lnTo>
                    <a:lnTo>
                      <a:pt x="23" y="414"/>
                    </a:lnTo>
                    <a:lnTo>
                      <a:pt x="16" y="396"/>
                    </a:lnTo>
                    <a:lnTo>
                      <a:pt x="10" y="378"/>
                    </a:lnTo>
                    <a:lnTo>
                      <a:pt x="6" y="359"/>
                    </a:lnTo>
                    <a:lnTo>
                      <a:pt x="3" y="340"/>
                    </a:lnTo>
                    <a:lnTo>
                      <a:pt x="1" y="320"/>
                    </a:lnTo>
                    <a:lnTo>
                      <a:pt x="0" y="300"/>
                    </a:lnTo>
                    <a:lnTo>
                      <a:pt x="1" y="280"/>
                    </a:lnTo>
                    <a:lnTo>
                      <a:pt x="3" y="260"/>
                    </a:lnTo>
                    <a:lnTo>
                      <a:pt x="6" y="241"/>
                    </a:lnTo>
                    <a:lnTo>
                      <a:pt x="10" y="222"/>
                    </a:lnTo>
                    <a:lnTo>
                      <a:pt x="16" y="204"/>
                    </a:lnTo>
                    <a:lnTo>
                      <a:pt x="23" y="186"/>
                    </a:lnTo>
                    <a:lnTo>
                      <a:pt x="31" y="168"/>
                    </a:lnTo>
                    <a:lnTo>
                      <a:pt x="41" y="150"/>
                    </a:lnTo>
                    <a:lnTo>
                      <a:pt x="52" y="133"/>
                    </a:lnTo>
                    <a:lnTo>
                      <a:pt x="63" y="117"/>
                    </a:lnTo>
                    <a:lnTo>
                      <a:pt x="75" y="102"/>
                    </a:lnTo>
                    <a:lnTo>
                      <a:pt x="88" y="87"/>
                    </a:lnTo>
                    <a:lnTo>
                      <a:pt x="102" y="74"/>
                    </a:lnTo>
                    <a:lnTo>
                      <a:pt x="117" y="62"/>
                    </a:lnTo>
                    <a:lnTo>
                      <a:pt x="133" y="51"/>
                    </a:lnTo>
                    <a:lnTo>
                      <a:pt x="150" y="40"/>
                    </a:lnTo>
                    <a:lnTo>
                      <a:pt x="168" y="30"/>
                    </a:lnTo>
                    <a:lnTo>
                      <a:pt x="186" y="22"/>
                    </a:lnTo>
                    <a:lnTo>
                      <a:pt x="204" y="15"/>
                    </a:lnTo>
                    <a:lnTo>
                      <a:pt x="222" y="10"/>
                    </a:lnTo>
                    <a:lnTo>
                      <a:pt x="241" y="5"/>
                    </a:lnTo>
                    <a:lnTo>
                      <a:pt x="260" y="2"/>
                    </a:lnTo>
                    <a:lnTo>
                      <a:pt x="280" y="1"/>
                    </a:lnTo>
                    <a:lnTo>
                      <a:pt x="301" y="0"/>
                    </a:lnTo>
                    <a:lnTo>
                      <a:pt x="321" y="1"/>
                    </a:lnTo>
                    <a:lnTo>
                      <a:pt x="341" y="2"/>
                    </a:lnTo>
                    <a:lnTo>
                      <a:pt x="360" y="5"/>
                    </a:lnTo>
                    <a:lnTo>
                      <a:pt x="379" y="10"/>
                    </a:lnTo>
                    <a:lnTo>
                      <a:pt x="397" y="15"/>
                    </a:lnTo>
                    <a:lnTo>
                      <a:pt x="415" y="22"/>
                    </a:lnTo>
                    <a:lnTo>
                      <a:pt x="433" y="30"/>
                    </a:lnTo>
                    <a:lnTo>
                      <a:pt x="451" y="40"/>
                    </a:lnTo>
                    <a:lnTo>
                      <a:pt x="468" y="51"/>
                    </a:lnTo>
                    <a:lnTo>
                      <a:pt x="484" y="62"/>
                    </a:lnTo>
                    <a:lnTo>
                      <a:pt x="499" y="74"/>
                    </a:lnTo>
                    <a:lnTo>
                      <a:pt x="513" y="87"/>
                    </a:lnTo>
                    <a:lnTo>
                      <a:pt x="527" y="102"/>
                    </a:lnTo>
                    <a:lnTo>
                      <a:pt x="539" y="117"/>
                    </a:lnTo>
                    <a:lnTo>
                      <a:pt x="550" y="133"/>
                    </a:lnTo>
                    <a:lnTo>
                      <a:pt x="561" y="150"/>
                    </a:lnTo>
                    <a:lnTo>
                      <a:pt x="571" y="168"/>
                    </a:lnTo>
                    <a:lnTo>
                      <a:pt x="579" y="186"/>
                    </a:lnTo>
                    <a:lnTo>
                      <a:pt x="586" y="204"/>
                    </a:lnTo>
                    <a:lnTo>
                      <a:pt x="591" y="222"/>
                    </a:lnTo>
                    <a:lnTo>
                      <a:pt x="596" y="240"/>
                    </a:lnTo>
                    <a:lnTo>
                      <a:pt x="599" y="260"/>
                    </a:lnTo>
                    <a:lnTo>
                      <a:pt x="600" y="279"/>
                    </a:lnTo>
                    <a:lnTo>
                      <a:pt x="601" y="300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</p:grpSp>
      </p:grpSp>
      <p:grpSp>
        <p:nvGrpSpPr>
          <p:cNvPr id="124" name=""/>
          <p:cNvGrpSpPr/>
          <p:nvPr/>
        </p:nvGrpSpPr>
        <p:grpSpPr>
          <a:xfrm>
            <a:off x="8280720" y="4099680"/>
            <a:ext cx="1557000" cy="1465200"/>
            <a:chOff x="8280720" y="4099680"/>
            <a:chExt cx="1557000" cy="1465200"/>
          </a:xfrm>
        </p:grpSpPr>
        <p:sp>
          <p:nvSpPr>
            <p:cNvPr id="125" name=""/>
            <p:cNvSpPr/>
            <p:nvPr/>
          </p:nvSpPr>
          <p:spPr>
            <a:xfrm>
              <a:off x="8639280" y="4366800"/>
              <a:ext cx="104400" cy="1206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26" name=""/>
            <p:cNvSpPr/>
            <p:nvPr/>
          </p:nvSpPr>
          <p:spPr>
            <a:xfrm flipH="1">
              <a:off x="9286920" y="4099680"/>
              <a:ext cx="12600" cy="1602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27" name=""/>
            <p:cNvSpPr/>
            <p:nvPr/>
          </p:nvSpPr>
          <p:spPr>
            <a:xfrm flipH="1">
              <a:off x="9715320" y="4449240"/>
              <a:ext cx="122400" cy="1062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28" name=""/>
            <p:cNvSpPr/>
            <p:nvPr/>
          </p:nvSpPr>
          <p:spPr>
            <a:xfrm>
              <a:off x="8280720" y="4982760"/>
              <a:ext cx="160560" cy="1008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29" name=""/>
            <p:cNvSpPr/>
            <p:nvPr/>
          </p:nvSpPr>
          <p:spPr>
            <a:xfrm flipV="1">
              <a:off x="8550360" y="5458680"/>
              <a:ext cx="122760" cy="1062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</p:grpSp>
      <p:grpSp>
        <p:nvGrpSpPr>
          <p:cNvPr id="130" name=""/>
          <p:cNvGrpSpPr/>
          <p:nvPr/>
        </p:nvGrpSpPr>
        <p:grpSpPr>
          <a:xfrm>
            <a:off x="5009400" y="429480"/>
            <a:ext cx="4875480" cy="4933080"/>
            <a:chOff x="5009400" y="429480"/>
            <a:chExt cx="4875480" cy="4933080"/>
          </a:xfrm>
        </p:grpSpPr>
        <p:sp>
          <p:nvSpPr>
            <p:cNvPr id="92" name=""/>
            <p:cNvSpPr/>
            <p:nvPr/>
          </p:nvSpPr>
          <p:spPr>
            <a:xfrm>
              <a:off x="5009400" y="429480"/>
              <a:ext cx="207360" cy="182520"/>
            </a:xfrm>
            <a:custGeom>
              <a:avLst/>
              <a:gdLst>
                <a:gd name="textAreaLeft" fmla="*/ 0 w 207360"/>
                <a:gd name="textAreaRight" fmla="*/ 207720 w 207360"/>
                <a:gd name="textAreaTop" fmla="*/ 0 h 182520"/>
                <a:gd name="textAreaBottom" fmla="*/ 182880 h 182520"/>
              </a:gdLst>
              <a:ahLst/>
              <a:cxnLst/>
              <a:rect l="textAreaLeft" t="textAreaTop" r="textAreaRight" b="textAreaBottom"/>
              <a:pathLst>
                <a:path w="577" h="508">
                  <a:moveTo>
                    <a:pt x="0" y="73"/>
                  </a:moveTo>
                  <a:lnTo>
                    <a:pt x="328" y="508"/>
                  </a:lnTo>
                  <a:lnTo>
                    <a:pt x="577" y="0"/>
                  </a:lnTo>
                  <a:lnTo>
                    <a:pt x="0" y="73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93" name=""/>
            <p:cNvSpPr/>
            <p:nvPr/>
          </p:nvSpPr>
          <p:spPr>
            <a:xfrm>
              <a:off x="6346800" y="5160240"/>
              <a:ext cx="186480" cy="202320"/>
            </a:xfrm>
            <a:custGeom>
              <a:avLst/>
              <a:gdLst>
                <a:gd name="textAreaLeft" fmla="*/ 0 w 186480"/>
                <a:gd name="textAreaRight" fmla="*/ 186840 w 186480"/>
                <a:gd name="textAreaTop" fmla="*/ 0 h 202320"/>
                <a:gd name="textAreaBottom" fmla="*/ 202680 h 202320"/>
              </a:gdLst>
              <a:ahLst/>
              <a:cxnLst/>
              <a:rect l="textAreaLeft" t="textAreaTop" r="textAreaRight" b="textAreaBottom"/>
              <a:pathLst>
                <a:path w="519" h="563">
                  <a:moveTo>
                    <a:pt x="0" y="262"/>
                  </a:moveTo>
                  <a:lnTo>
                    <a:pt x="455" y="563"/>
                  </a:lnTo>
                  <a:lnTo>
                    <a:pt x="519" y="0"/>
                  </a:lnTo>
                  <a:lnTo>
                    <a:pt x="0" y="262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31" name=""/>
            <p:cNvSpPr/>
            <p:nvPr/>
          </p:nvSpPr>
          <p:spPr>
            <a:xfrm flipH="1">
              <a:off x="8121600" y="1173240"/>
              <a:ext cx="126360" cy="12636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32" name=""/>
            <p:cNvSpPr/>
            <p:nvPr/>
          </p:nvSpPr>
          <p:spPr>
            <a:xfrm>
              <a:off x="8121600" y="1173240"/>
              <a:ext cx="126360" cy="12636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96" name=""/>
            <p:cNvSpPr/>
            <p:nvPr/>
          </p:nvSpPr>
          <p:spPr>
            <a:xfrm>
              <a:off x="9668880" y="2216880"/>
              <a:ext cx="216000" cy="215640"/>
            </a:xfrm>
            <a:custGeom>
              <a:avLst/>
              <a:gdLst>
                <a:gd name="textAreaLeft" fmla="*/ 0 w 216000"/>
                <a:gd name="textAreaRight" fmla="*/ 216360 w 216000"/>
                <a:gd name="textAreaTop" fmla="*/ 0 h 215640"/>
                <a:gd name="textAreaBottom" fmla="*/ 216000 h 215640"/>
              </a:gdLst>
              <a:ahLst/>
              <a:cxnLst/>
              <a:rect l="textAreaLeft" t="textAreaTop" r="textAreaRight" b="textAreaBottom"/>
              <a:pathLst>
                <a:path w="601" h="600">
                  <a:moveTo>
                    <a:pt x="601" y="300"/>
                  </a:moveTo>
                  <a:lnTo>
                    <a:pt x="600" y="320"/>
                  </a:lnTo>
                  <a:lnTo>
                    <a:pt x="598" y="340"/>
                  </a:lnTo>
                  <a:lnTo>
                    <a:pt x="595" y="359"/>
                  </a:lnTo>
                  <a:lnTo>
                    <a:pt x="591" y="378"/>
                  </a:lnTo>
                  <a:lnTo>
                    <a:pt x="585" y="396"/>
                  </a:lnTo>
                  <a:lnTo>
                    <a:pt x="578" y="414"/>
                  </a:lnTo>
                  <a:lnTo>
                    <a:pt x="570" y="432"/>
                  </a:lnTo>
                  <a:lnTo>
                    <a:pt x="560" y="450"/>
                  </a:lnTo>
                  <a:lnTo>
                    <a:pt x="549" y="467"/>
                  </a:lnTo>
                  <a:lnTo>
                    <a:pt x="538" y="484"/>
                  </a:lnTo>
                  <a:lnTo>
                    <a:pt x="526" y="499"/>
                  </a:lnTo>
                  <a:lnTo>
                    <a:pt x="513" y="513"/>
                  </a:lnTo>
                  <a:lnTo>
                    <a:pt x="499" y="526"/>
                  </a:lnTo>
                  <a:lnTo>
                    <a:pt x="484" y="538"/>
                  </a:lnTo>
                  <a:lnTo>
                    <a:pt x="468" y="549"/>
                  </a:lnTo>
                  <a:lnTo>
                    <a:pt x="451" y="560"/>
                  </a:lnTo>
                  <a:lnTo>
                    <a:pt x="433" y="570"/>
                  </a:lnTo>
                  <a:lnTo>
                    <a:pt x="415" y="578"/>
                  </a:lnTo>
                  <a:lnTo>
                    <a:pt x="397" y="585"/>
                  </a:lnTo>
                  <a:lnTo>
                    <a:pt x="378" y="590"/>
                  </a:lnTo>
                  <a:lnTo>
                    <a:pt x="360" y="595"/>
                  </a:lnTo>
                  <a:lnTo>
                    <a:pt x="340" y="598"/>
                  </a:lnTo>
                  <a:lnTo>
                    <a:pt x="320" y="599"/>
                  </a:lnTo>
                  <a:lnTo>
                    <a:pt x="300" y="600"/>
                  </a:lnTo>
                  <a:lnTo>
                    <a:pt x="280" y="599"/>
                  </a:lnTo>
                  <a:lnTo>
                    <a:pt x="260" y="598"/>
                  </a:lnTo>
                  <a:lnTo>
                    <a:pt x="241" y="595"/>
                  </a:lnTo>
                  <a:lnTo>
                    <a:pt x="222" y="590"/>
                  </a:lnTo>
                  <a:lnTo>
                    <a:pt x="204" y="585"/>
                  </a:lnTo>
                  <a:lnTo>
                    <a:pt x="186" y="578"/>
                  </a:lnTo>
                  <a:lnTo>
                    <a:pt x="168" y="570"/>
                  </a:lnTo>
                  <a:lnTo>
                    <a:pt x="150" y="560"/>
                  </a:lnTo>
                  <a:lnTo>
                    <a:pt x="133" y="549"/>
                  </a:lnTo>
                  <a:lnTo>
                    <a:pt x="116" y="538"/>
                  </a:lnTo>
                  <a:lnTo>
                    <a:pt x="101" y="526"/>
                  </a:lnTo>
                  <a:lnTo>
                    <a:pt x="87" y="513"/>
                  </a:lnTo>
                  <a:lnTo>
                    <a:pt x="74" y="499"/>
                  </a:lnTo>
                  <a:lnTo>
                    <a:pt x="62" y="484"/>
                  </a:lnTo>
                  <a:lnTo>
                    <a:pt x="51" y="467"/>
                  </a:lnTo>
                  <a:lnTo>
                    <a:pt x="40" y="450"/>
                  </a:lnTo>
                  <a:lnTo>
                    <a:pt x="30" y="432"/>
                  </a:lnTo>
                  <a:lnTo>
                    <a:pt x="22" y="414"/>
                  </a:lnTo>
                  <a:lnTo>
                    <a:pt x="15" y="396"/>
                  </a:lnTo>
                  <a:lnTo>
                    <a:pt x="10" y="378"/>
                  </a:lnTo>
                  <a:lnTo>
                    <a:pt x="5" y="359"/>
                  </a:lnTo>
                  <a:lnTo>
                    <a:pt x="2" y="340"/>
                  </a:lnTo>
                  <a:lnTo>
                    <a:pt x="1" y="320"/>
                  </a:lnTo>
                  <a:lnTo>
                    <a:pt x="0" y="300"/>
                  </a:lnTo>
                  <a:lnTo>
                    <a:pt x="1" y="280"/>
                  </a:lnTo>
                  <a:lnTo>
                    <a:pt x="2" y="260"/>
                  </a:lnTo>
                  <a:lnTo>
                    <a:pt x="5" y="241"/>
                  </a:lnTo>
                  <a:lnTo>
                    <a:pt x="10" y="222"/>
                  </a:lnTo>
                  <a:lnTo>
                    <a:pt x="15" y="204"/>
                  </a:lnTo>
                  <a:lnTo>
                    <a:pt x="22" y="186"/>
                  </a:lnTo>
                  <a:lnTo>
                    <a:pt x="30" y="168"/>
                  </a:lnTo>
                  <a:lnTo>
                    <a:pt x="40" y="150"/>
                  </a:lnTo>
                  <a:lnTo>
                    <a:pt x="51" y="133"/>
                  </a:lnTo>
                  <a:lnTo>
                    <a:pt x="62" y="116"/>
                  </a:lnTo>
                  <a:lnTo>
                    <a:pt x="74" y="101"/>
                  </a:lnTo>
                  <a:lnTo>
                    <a:pt x="87" y="87"/>
                  </a:lnTo>
                  <a:lnTo>
                    <a:pt x="101" y="74"/>
                  </a:lnTo>
                  <a:lnTo>
                    <a:pt x="116" y="62"/>
                  </a:lnTo>
                  <a:lnTo>
                    <a:pt x="133" y="51"/>
                  </a:lnTo>
                  <a:lnTo>
                    <a:pt x="150" y="40"/>
                  </a:lnTo>
                  <a:lnTo>
                    <a:pt x="168" y="30"/>
                  </a:lnTo>
                  <a:lnTo>
                    <a:pt x="186" y="22"/>
                  </a:lnTo>
                  <a:lnTo>
                    <a:pt x="204" y="15"/>
                  </a:lnTo>
                  <a:lnTo>
                    <a:pt x="222" y="9"/>
                  </a:lnTo>
                  <a:lnTo>
                    <a:pt x="241" y="5"/>
                  </a:lnTo>
                  <a:lnTo>
                    <a:pt x="260" y="2"/>
                  </a:lnTo>
                  <a:lnTo>
                    <a:pt x="280" y="1"/>
                  </a:lnTo>
                  <a:lnTo>
                    <a:pt x="300" y="0"/>
                  </a:lnTo>
                  <a:lnTo>
                    <a:pt x="321" y="1"/>
                  </a:lnTo>
                  <a:lnTo>
                    <a:pt x="341" y="2"/>
                  </a:lnTo>
                  <a:lnTo>
                    <a:pt x="360" y="5"/>
                  </a:lnTo>
                  <a:lnTo>
                    <a:pt x="379" y="9"/>
                  </a:lnTo>
                  <a:lnTo>
                    <a:pt x="397" y="15"/>
                  </a:lnTo>
                  <a:lnTo>
                    <a:pt x="415" y="22"/>
                  </a:lnTo>
                  <a:lnTo>
                    <a:pt x="433" y="30"/>
                  </a:lnTo>
                  <a:lnTo>
                    <a:pt x="451" y="40"/>
                  </a:lnTo>
                  <a:lnTo>
                    <a:pt x="468" y="51"/>
                  </a:lnTo>
                  <a:lnTo>
                    <a:pt x="484" y="62"/>
                  </a:lnTo>
                  <a:lnTo>
                    <a:pt x="499" y="74"/>
                  </a:lnTo>
                  <a:lnTo>
                    <a:pt x="513" y="87"/>
                  </a:lnTo>
                  <a:lnTo>
                    <a:pt x="526" y="101"/>
                  </a:lnTo>
                  <a:lnTo>
                    <a:pt x="538" y="116"/>
                  </a:lnTo>
                  <a:lnTo>
                    <a:pt x="549" y="133"/>
                  </a:lnTo>
                  <a:lnTo>
                    <a:pt x="560" y="150"/>
                  </a:lnTo>
                  <a:lnTo>
                    <a:pt x="570" y="168"/>
                  </a:lnTo>
                  <a:lnTo>
                    <a:pt x="578" y="186"/>
                  </a:lnTo>
                  <a:lnTo>
                    <a:pt x="585" y="204"/>
                  </a:lnTo>
                  <a:lnTo>
                    <a:pt x="591" y="222"/>
                  </a:lnTo>
                  <a:lnTo>
                    <a:pt x="595" y="241"/>
                  </a:lnTo>
                  <a:lnTo>
                    <a:pt x="598" y="260"/>
                  </a:lnTo>
                  <a:lnTo>
                    <a:pt x="600" y="280"/>
                  </a:lnTo>
                  <a:lnTo>
                    <a:pt x="601" y="300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</p:grpSp>
      <p:sp>
        <p:nvSpPr>
          <p:cNvPr id="97" name=""/>
          <p:cNvSpPr/>
          <p:nvPr/>
        </p:nvSpPr>
        <p:spPr>
          <a:xfrm>
            <a:off x="0" y="3690000"/>
            <a:ext cx="108000" cy="1983600"/>
          </a:xfrm>
          <a:custGeom>
            <a:avLst/>
            <a:gdLst>
              <a:gd name="textAreaLeft" fmla="*/ 0 w 108000"/>
              <a:gd name="textAreaRight" fmla="*/ 108360 w 108000"/>
              <a:gd name="textAreaTop" fmla="*/ 0 h 1983600"/>
              <a:gd name="textAreaBottom" fmla="*/ 1983960 h 1983600"/>
            </a:gdLst>
            <a:ahLst/>
            <a:cxnLst/>
            <a:rect l="textAreaLeft" t="textAreaTop" r="textAreaRight" b="textAreaBottom"/>
            <a:pathLst>
              <a:path w="301" h="5511">
                <a:moveTo>
                  <a:pt x="0" y="0"/>
                </a:moveTo>
                <a:lnTo>
                  <a:pt x="301" y="0"/>
                </a:lnTo>
                <a:lnTo>
                  <a:pt x="301" y="5511"/>
                </a:lnTo>
                <a:lnTo>
                  <a:pt x="0" y="551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sp>
        <p:nvSpPr>
          <p:cNvPr id="98" name=""/>
          <p:cNvSpPr/>
          <p:nvPr/>
        </p:nvSpPr>
        <p:spPr>
          <a:xfrm>
            <a:off x="9972000" y="0"/>
            <a:ext cx="108000" cy="1980000"/>
          </a:xfrm>
          <a:custGeom>
            <a:avLst/>
            <a:gdLst>
              <a:gd name="textAreaLeft" fmla="*/ 0 w 108000"/>
              <a:gd name="textAreaRight" fmla="*/ 108360 w 108000"/>
              <a:gd name="textAreaTop" fmla="*/ 0 h 1980000"/>
              <a:gd name="textAreaBottom" fmla="*/ 1980360 h 1980000"/>
            </a:gdLst>
            <a:ahLst/>
            <a:cxnLst/>
            <a:rect l="textAreaLeft" t="textAreaTop" r="textAreaRight" b="textAreaBottom"/>
            <a:pathLst>
              <a:path w="301" h="5501">
                <a:moveTo>
                  <a:pt x="0" y="0"/>
                </a:moveTo>
                <a:lnTo>
                  <a:pt x="301" y="0"/>
                </a:lnTo>
                <a:lnTo>
                  <a:pt x="301" y="5501"/>
                </a:lnTo>
                <a:lnTo>
                  <a:pt x="0" y="55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ftr" idx="7"/>
          </p:nvPr>
        </p:nvSpPr>
        <p:spPr>
          <a:xfrm>
            <a:off x="3420000" y="5328000"/>
            <a:ext cx="32396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sldNum" idx="8"/>
          </p:nvPr>
        </p:nvSpPr>
        <p:spPr>
          <a:xfrm>
            <a:off x="72288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B1D8E32-AD07-4C73-B21B-27B09EA74216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dt" idx="9"/>
          </p:nvPr>
        </p:nvSpPr>
        <p:spPr>
          <a:xfrm>
            <a:off x="5040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bg>
      <p:bgPr>
        <a:solidFill>
          <a:srgbClr val="f2c02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"/>
          <p:cNvGrpSpPr/>
          <p:nvPr/>
        </p:nvGrpSpPr>
        <p:grpSpPr>
          <a:xfrm>
            <a:off x="785160" y="1498680"/>
            <a:ext cx="3064680" cy="2957400"/>
            <a:chOff x="785160" y="1498680"/>
            <a:chExt cx="3064680" cy="2957400"/>
          </a:xfrm>
        </p:grpSpPr>
        <p:grpSp>
          <p:nvGrpSpPr>
            <p:cNvPr id="54" name=""/>
            <p:cNvGrpSpPr/>
            <p:nvPr/>
          </p:nvGrpSpPr>
          <p:grpSpPr>
            <a:xfrm>
              <a:off x="1668240" y="2219040"/>
              <a:ext cx="1556640" cy="2237040"/>
              <a:chOff x="1668240" y="2219040"/>
              <a:chExt cx="1556640" cy="2237040"/>
            </a:xfrm>
          </p:grpSpPr>
          <p:sp>
            <p:nvSpPr>
              <p:cNvPr id="55" name=""/>
              <p:cNvSpPr/>
              <p:nvPr/>
            </p:nvSpPr>
            <p:spPr>
              <a:xfrm>
                <a:off x="1668240" y="2219040"/>
                <a:ext cx="1556640" cy="1874160"/>
              </a:xfrm>
              <a:custGeom>
                <a:avLst/>
                <a:gdLst>
                  <a:gd name="textAreaLeft" fmla="*/ 0 w 1556640"/>
                  <a:gd name="textAreaRight" fmla="*/ 1557000 w 1556640"/>
                  <a:gd name="textAreaTop" fmla="*/ 0 h 1874160"/>
                  <a:gd name="textAreaBottom" fmla="*/ 1874520 h 1874160"/>
                </a:gdLst>
                <a:ahLst/>
                <a:cxnLst/>
                <a:rect l="textAreaLeft" t="textAreaTop" r="textAreaRight" b="textAreaBottom"/>
                <a:pathLst>
                  <a:path w="4325" h="5207">
                    <a:moveTo>
                      <a:pt x="2162" y="0"/>
                    </a:moveTo>
                    <a:lnTo>
                      <a:pt x="2162" y="0"/>
                    </a:lnTo>
                    <a:lnTo>
                      <a:pt x="2162" y="0"/>
                    </a:lnTo>
                    <a:lnTo>
                      <a:pt x="2015" y="4"/>
                    </a:lnTo>
                    <a:lnTo>
                      <a:pt x="1874" y="17"/>
                    </a:lnTo>
                    <a:lnTo>
                      <a:pt x="1736" y="39"/>
                    </a:lnTo>
                    <a:lnTo>
                      <a:pt x="1602" y="70"/>
                    </a:lnTo>
                    <a:lnTo>
                      <a:pt x="1470" y="111"/>
                    </a:lnTo>
                    <a:lnTo>
                      <a:pt x="1339" y="161"/>
                    </a:lnTo>
                    <a:lnTo>
                      <a:pt x="1210" y="220"/>
                    </a:lnTo>
                    <a:lnTo>
                      <a:pt x="1081" y="290"/>
                    </a:lnTo>
                    <a:lnTo>
                      <a:pt x="956" y="367"/>
                    </a:lnTo>
                    <a:lnTo>
                      <a:pt x="840" y="449"/>
                    </a:lnTo>
                    <a:lnTo>
                      <a:pt x="731" y="537"/>
                    </a:lnTo>
                    <a:lnTo>
                      <a:pt x="630" y="631"/>
                    </a:lnTo>
                    <a:lnTo>
                      <a:pt x="536" y="732"/>
                    </a:lnTo>
                    <a:lnTo>
                      <a:pt x="448" y="840"/>
                    </a:lnTo>
                    <a:lnTo>
                      <a:pt x="366" y="956"/>
                    </a:lnTo>
                    <a:lnTo>
                      <a:pt x="289" y="1081"/>
                    </a:lnTo>
                    <a:lnTo>
                      <a:pt x="219" y="1210"/>
                    </a:lnTo>
                    <a:lnTo>
                      <a:pt x="160" y="1339"/>
                    </a:lnTo>
                    <a:lnTo>
                      <a:pt x="110" y="1470"/>
                    </a:lnTo>
                    <a:lnTo>
                      <a:pt x="70" y="1602"/>
                    </a:lnTo>
                    <a:lnTo>
                      <a:pt x="39" y="1736"/>
                    </a:lnTo>
                    <a:lnTo>
                      <a:pt x="17" y="1874"/>
                    </a:lnTo>
                    <a:lnTo>
                      <a:pt x="4" y="2015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4" y="2308"/>
                    </a:lnTo>
                    <a:lnTo>
                      <a:pt x="17" y="2450"/>
                    </a:lnTo>
                    <a:lnTo>
                      <a:pt x="39" y="2587"/>
                    </a:lnTo>
                    <a:lnTo>
                      <a:pt x="70" y="2721"/>
                    </a:lnTo>
                    <a:lnTo>
                      <a:pt x="110" y="2853"/>
                    </a:lnTo>
                    <a:lnTo>
                      <a:pt x="160" y="2983"/>
                    </a:lnTo>
                    <a:lnTo>
                      <a:pt x="220" y="3112"/>
                    </a:lnTo>
                    <a:lnTo>
                      <a:pt x="289" y="3241"/>
                    </a:lnTo>
                    <a:lnTo>
                      <a:pt x="366" y="3366"/>
                    </a:lnTo>
                    <a:lnTo>
                      <a:pt x="448" y="3482"/>
                    </a:lnTo>
                    <a:lnTo>
                      <a:pt x="536" y="3590"/>
                    </a:lnTo>
                    <a:lnTo>
                      <a:pt x="630" y="3691"/>
                    </a:lnTo>
                    <a:lnTo>
                      <a:pt x="731" y="3785"/>
                    </a:lnTo>
                    <a:lnTo>
                      <a:pt x="840" y="3873"/>
                    </a:lnTo>
                    <a:lnTo>
                      <a:pt x="956" y="3955"/>
                    </a:lnTo>
                    <a:lnTo>
                      <a:pt x="1081" y="4032"/>
                    </a:lnTo>
                    <a:lnTo>
                      <a:pt x="1171" y="4081"/>
                    </a:lnTo>
                    <a:lnTo>
                      <a:pt x="1260" y="4125"/>
                    </a:lnTo>
                    <a:lnTo>
                      <a:pt x="1351" y="4164"/>
                    </a:lnTo>
                    <a:lnTo>
                      <a:pt x="1448" y="4201"/>
                    </a:lnTo>
                    <a:lnTo>
                      <a:pt x="1448" y="4203"/>
                    </a:lnTo>
                    <a:lnTo>
                      <a:pt x="1448" y="4954"/>
                    </a:lnTo>
                    <a:lnTo>
                      <a:pt x="1449" y="4980"/>
                    </a:lnTo>
                    <a:lnTo>
                      <a:pt x="1453" y="5005"/>
                    </a:lnTo>
                    <a:lnTo>
                      <a:pt x="1459" y="5029"/>
                    </a:lnTo>
                    <a:lnTo>
                      <a:pt x="1468" y="5052"/>
                    </a:lnTo>
                    <a:lnTo>
                      <a:pt x="1478" y="5074"/>
                    </a:lnTo>
                    <a:lnTo>
                      <a:pt x="1491" y="5095"/>
                    </a:lnTo>
                    <a:lnTo>
                      <a:pt x="1506" y="5115"/>
                    </a:lnTo>
                    <a:lnTo>
                      <a:pt x="1522" y="5133"/>
                    </a:lnTo>
                    <a:lnTo>
                      <a:pt x="1540" y="5149"/>
                    </a:lnTo>
                    <a:lnTo>
                      <a:pt x="1560" y="5164"/>
                    </a:lnTo>
                    <a:lnTo>
                      <a:pt x="1581" y="5176"/>
                    </a:lnTo>
                    <a:lnTo>
                      <a:pt x="1603" y="5187"/>
                    </a:lnTo>
                    <a:lnTo>
                      <a:pt x="1626" y="5195"/>
                    </a:lnTo>
                    <a:lnTo>
                      <a:pt x="1651" y="5202"/>
                    </a:lnTo>
                    <a:lnTo>
                      <a:pt x="1676" y="5205"/>
                    </a:lnTo>
                    <a:lnTo>
                      <a:pt x="1702" y="5207"/>
                    </a:lnTo>
                    <a:lnTo>
                      <a:pt x="2622" y="5207"/>
                    </a:lnTo>
                    <a:lnTo>
                      <a:pt x="2648" y="5205"/>
                    </a:lnTo>
                    <a:lnTo>
                      <a:pt x="2673" y="5202"/>
                    </a:lnTo>
                    <a:lnTo>
                      <a:pt x="2698" y="5195"/>
                    </a:lnTo>
                    <a:lnTo>
                      <a:pt x="2721" y="5187"/>
                    </a:lnTo>
                    <a:lnTo>
                      <a:pt x="2743" y="5176"/>
                    </a:lnTo>
                    <a:lnTo>
                      <a:pt x="2764" y="5164"/>
                    </a:lnTo>
                    <a:lnTo>
                      <a:pt x="2784" y="5149"/>
                    </a:lnTo>
                    <a:lnTo>
                      <a:pt x="2802" y="5133"/>
                    </a:lnTo>
                    <a:lnTo>
                      <a:pt x="2818" y="5115"/>
                    </a:lnTo>
                    <a:lnTo>
                      <a:pt x="2833" y="5095"/>
                    </a:lnTo>
                    <a:lnTo>
                      <a:pt x="2845" y="5074"/>
                    </a:lnTo>
                    <a:lnTo>
                      <a:pt x="2856" y="5052"/>
                    </a:lnTo>
                    <a:lnTo>
                      <a:pt x="2865" y="5029"/>
                    </a:lnTo>
                    <a:lnTo>
                      <a:pt x="2871" y="5005"/>
                    </a:lnTo>
                    <a:lnTo>
                      <a:pt x="2875" y="4980"/>
                    </a:lnTo>
                    <a:lnTo>
                      <a:pt x="2876" y="4954"/>
                    </a:lnTo>
                    <a:lnTo>
                      <a:pt x="2876" y="4203"/>
                    </a:lnTo>
                    <a:lnTo>
                      <a:pt x="2876" y="4201"/>
                    </a:lnTo>
                    <a:lnTo>
                      <a:pt x="2876" y="4201"/>
                    </a:lnTo>
                    <a:lnTo>
                      <a:pt x="2972" y="4165"/>
                    </a:lnTo>
                    <a:lnTo>
                      <a:pt x="3063" y="4125"/>
                    </a:lnTo>
                    <a:lnTo>
                      <a:pt x="3152" y="4082"/>
                    </a:lnTo>
                    <a:lnTo>
                      <a:pt x="3243" y="4032"/>
                    </a:lnTo>
                    <a:lnTo>
                      <a:pt x="3368" y="3955"/>
                    </a:lnTo>
                    <a:lnTo>
                      <a:pt x="3484" y="3872"/>
                    </a:lnTo>
                    <a:lnTo>
                      <a:pt x="3593" y="3785"/>
                    </a:lnTo>
                    <a:lnTo>
                      <a:pt x="3694" y="3691"/>
                    </a:lnTo>
                    <a:lnTo>
                      <a:pt x="3788" y="3590"/>
                    </a:lnTo>
                    <a:lnTo>
                      <a:pt x="3876" y="3482"/>
                    </a:lnTo>
                    <a:lnTo>
                      <a:pt x="3958" y="3366"/>
                    </a:lnTo>
                    <a:lnTo>
                      <a:pt x="4035" y="3241"/>
                    </a:lnTo>
                    <a:lnTo>
                      <a:pt x="4104" y="3112"/>
                    </a:lnTo>
                    <a:lnTo>
                      <a:pt x="4164" y="2983"/>
                    </a:lnTo>
                    <a:lnTo>
                      <a:pt x="4213" y="2853"/>
                    </a:lnTo>
                    <a:lnTo>
                      <a:pt x="4254" y="2721"/>
                    </a:lnTo>
                    <a:lnTo>
                      <a:pt x="4285" y="2587"/>
                    </a:lnTo>
                    <a:lnTo>
                      <a:pt x="4307" y="2450"/>
                    </a:lnTo>
                    <a:lnTo>
                      <a:pt x="4320" y="2308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1" y="2015"/>
                    </a:lnTo>
                    <a:lnTo>
                      <a:pt x="4308" y="1874"/>
                    </a:lnTo>
                    <a:lnTo>
                      <a:pt x="4286" y="1736"/>
                    </a:lnTo>
                    <a:lnTo>
                      <a:pt x="4254" y="1602"/>
                    </a:lnTo>
                    <a:lnTo>
                      <a:pt x="4214" y="1470"/>
                    </a:lnTo>
                    <a:lnTo>
                      <a:pt x="4164" y="1339"/>
                    </a:lnTo>
                    <a:lnTo>
                      <a:pt x="4104" y="1210"/>
                    </a:lnTo>
                    <a:lnTo>
                      <a:pt x="4035" y="1081"/>
                    </a:lnTo>
                    <a:lnTo>
                      <a:pt x="3958" y="956"/>
                    </a:lnTo>
                    <a:lnTo>
                      <a:pt x="3876" y="840"/>
                    </a:lnTo>
                    <a:lnTo>
                      <a:pt x="3788" y="732"/>
                    </a:lnTo>
                    <a:lnTo>
                      <a:pt x="3693" y="631"/>
                    </a:lnTo>
                    <a:lnTo>
                      <a:pt x="3592" y="537"/>
                    </a:lnTo>
                    <a:lnTo>
                      <a:pt x="3484" y="449"/>
                    </a:lnTo>
                    <a:lnTo>
                      <a:pt x="3368" y="367"/>
                    </a:lnTo>
                    <a:lnTo>
                      <a:pt x="3243" y="290"/>
                    </a:lnTo>
                    <a:lnTo>
                      <a:pt x="3114" y="220"/>
                    </a:lnTo>
                    <a:lnTo>
                      <a:pt x="2985" y="161"/>
                    </a:lnTo>
                    <a:lnTo>
                      <a:pt x="2854" y="111"/>
                    </a:lnTo>
                    <a:lnTo>
                      <a:pt x="2722" y="70"/>
                    </a:lnTo>
                    <a:lnTo>
                      <a:pt x="2588" y="39"/>
                    </a:lnTo>
                    <a:lnTo>
                      <a:pt x="2450" y="17"/>
                    </a:lnTo>
                    <a:lnTo>
                      <a:pt x="2309" y="4"/>
                    </a:lnTo>
                    <a:lnTo>
                      <a:pt x="2162" y="0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56" name=""/>
              <p:cNvSpPr/>
              <p:nvPr/>
            </p:nvSpPr>
            <p:spPr>
              <a:xfrm>
                <a:off x="2081160" y="4093200"/>
                <a:ext cx="730440" cy="182520"/>
              </a:xfrm>
              <a:custGeom>
                <a:avLst/>
                <a:gdLst>
                  <a:gd name="textAreaLeft" fmla="*/ 0 w 730440"/>
                  <a:gd name="textAreaRight" fmla="*/ 730800 w 73044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2030" h="508">
                    <a:moveTo>
                      <a:pt x="1015" y="508"/>
                    </a:moveTo>
                    <a:lnTo>
                      <a:pt x="1776" y="508"/>
                    </a:lnTo>
                    <a:lnTo>
                      <a:pt x="1802" y="507"/>
                    </a:lnTo>
                    <a:lnTo>
                      <a:pt x="1827" y="503"/>
                    </a:lnTo>
                    <a:lnTo>
                      <a:pt x="1852" y="497"/>
                    </a:lnTo>
                    <a:lnTo>
                      <a:pt x="1875" y="488"/>
                    </a:lnTo>
                    <a:lnTo>
                      <a:pt x="1897" y="477"/>
                    </a:lnTo>
                    <a:lnTo>
                      <a:pt x="1918" y="465"/>
                    </a:lnTo>
                    <a:lnTo>
                      <a:pt x="1938" y="450"/>
                    </a:lnTo>
                    <a:lnTo>
                      <a:pt x="1956" y="433"/>
                    </a:lnTo>
                    <a:lnTo>
                      <a:pt x="1972" y="415"/>
                    </a:lnTo>
                    <a:lnTo>
                      <a:pt x="1987" y="396"/>
                    </a:lnTo>
                    <a:lnTo>
                      <a:pt x="1999" y="375"/>
                    </a:lnTo>
                    <a:lnTo>
                      <a:pt x="2010" y="353"/>
                    </a:lnTo>
                    <a:lnTo>
                      <a:pt x="2019" y="329"/>
                    </a:lnTo>
                    <a:lnTo>
                      <a:pt x="2025" y="305"/>
                    </a:lnTo>
                    <a:lnTo>
                      <a:pt x="2029" y="280"/>
                    </a:lnTo>
                    <a:lnTo>
                      <a:pt x="2030" y="254"/>
                    </a:lnTo>
                    <a:lnTo>
                      <a:pt x="2029" y="228"/>
                    </a:lnTo>
                    <a:lnTo>
                      <a:pt x="2025" y="203"/>
                    </a:lnTo>
                    <a:lnTo>
                      <a:pt x="2019" y="179"/>
                    </a:lnTo>
                    <a:lnTo>
                      <a:pt x="2010" y="155"/>
                    </a:lnTo>
                    <a:lnTo>
                      <a:pt x="1999" y="133"/>
                    </a:lnTo>
                    <a:lnTo>
                      <a:pt x="1987" y="112"/>
                    </a:lnTo>
                    <a:lnTo>
                      <a:pt x="1972" y="93"/>
                    </a:lnTo>
                    <a:lnTo>
                      <a:pt x="1956" y="74"/>
                    </a:lnTo>
                    <a:lnTo>
                      <a:pt x="1938" y="58"/>
                    </a:lnTo>
                    <a:lnTo>
                      <a:pt x="1918" y="43"/>
                    </a:lnTo>
                    <a:lnTo>
                      <a:pt x="1897" y="31"/>
                    </a:lnTo>
                    <a:lnTo>
                      <a:pt x="1875" y="20"/>
                    </a:lnTo>
                    <a:lnTo>
                      <a:pt x="1852" y="11"/>
                    </a:lnTo>
                    <a:lnTo>
                      <a:pt x="1827" y="5"/>
                    </a:lnTo>
                    <a:lnTo>
                      <a:pt x="1802" y="1"/>
                    </a:lnTo>
                    <a:lnTo>
                      <a:pt x="1776" y="0"/>
                    </a:lnTo>
                    <a:lnTo>
                      <a:pt x="254" y="0"/>
                    </a:lnTo>
                    <a:lnTo>
                      <a:pt x="228" y="1"/>
                    </a:lnTo>
                    <a:lnTo>
                      <a:pt x="203" y="5"/>
                    </a:lnTo>
                    <a:lnTo>
                      <a:pt x="179" y="11"/>
                    </a:lnTo>
                    <a:lnTo>
                      <a:pt x="155" y="20"/>
                    </a:lnTo>
                    <a:lnTo>
                      <a:pt x="133" y="31"/>
                    </a:lnTo>
                    <a:lnTo>
                      <a:pt x="112" y="43"/>
                    </a:lnTo>
                    <a:lnTo>
                      <a:pt x="93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1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1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3" y="450"/>
                    </a:lnTo>
                    <a:lnTo>
                      <a:pt x="112" y="465"/>
                    </a:lnTo>
                    <a:lnTo>
                      <a:pt x="133" y="477"/>
                    </a:lnTo>
                    <a:lnTo>
                      <a:pt x="155" y="488"/>
                    </a:lnTo>
                    <a:lnTo>
                      <a:pt x="179" y="497"/>
                    </a:lnTo>
                    <a:lnTo>
                      <a:pt x="203" y="503"/>
                    </a:lnTo>
                    <a:lnTo>
                      <a:pt x="228" y="507"/>
                    </a:lnTo>
                    <a:lnTo>
                      <a:pt x="254" y="508"/>
                    </a:lnTo>
                    <a:lnTo>
                      <a:pt x="1015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57" name=""/>
              <p:cNvSpPr/>
              <p:nvPr/>
            </p:nvSpPr>
            <p:spPr>
              <a:xfrm>
                <a:off x="2151720" y="4273560"/>
                <a:ext cx="589320" cy="182520"/>
              </a:xfrm>
              <a:custGeom>
                <a:avLst/>
                <a:gdLst>
                  <a:gd name="textAreaLeft" fmla="*/ 0 w 589320"/>
                  <a:gd name="textAreaRight" fmla="*/ 589680 w 58932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1638" h="508">
                    <a:moveTo>
                      <a:pt x="819" y="508"/>
                    </a:moveTo>
                    <a:lnTo>
                      <a:pt x="1385" y="508"/>
                    </a:lnTo>
                    <a:lnTo>
                      <a:pt x="1411" y="507"/>
                    </a:lnTo>
                    <a:lnTo>
                      <a:pt x="1436" y="503"/>
                    </a:lnTo>
                    <a:lnTo>
                      <a:pt x="1460" y="497"/>
                    </a:lnTo>
                    <a:lnTo>
                      <a:pt x="1484" y="488"/>
                    </a:lnTo>
                    <a:lnTo>
                      <a:pt x="1506" y="477"/>
                    </a:lnTo>
                    <a:lnTo>
                      <a:pt x="1527" y="465"/>
                    </a:lnTo>
                    <a:lnTo>
                      <a:pt x="1546" y="450"/>
                    </a:lnTo>
                    <a:lnTo>
                      <a:pt x="1564" y="433"/>
                    </a:lnTo>
                    <a:lnTo>
                      <a:pt x="1580" y="415"/>
                    </a:lnTo>
                    <a:lnTo>
                      <a:pt x="1595" y="396"/>
                    </a:lnTo>
                    <a:lnTo>
                      <a:pt x="1607" y="375"/>
                    </a:lnTo>
                    <a:lnTo>
                      <a:pt x="1618" y="353"/>
                    </a:lnTo>
                    <a:lnTo>
                      <a:pt x="1627" y="329"/>
                    </a:lnTo>
                    <a:lnTo>
                      <a:pt x="1633" y="305"/>
                    </a:lnTo>
                    <a:lnTo>
                      <a:pt x="1637" y="280"/>
                    </a:lnTo>
                    <a:lnTo>
                      <a:pt x="1638" y="254"/>
                    </a:lnTo>
                    <a:lnTo>
                      <a:pt x="1638" y="254"/>
                    </a:lnTo>
                    <a:lnTo>
                      <a:pt x="1637" y="228"/>
                    </a:lnTo>
                    <a:lnTo>
                      <a:pt x="1633" y="203"/>
                    </a:lnTo>
                    <a:lnTo>
                      <a:pt x="1627" y="179"/>
                    </a:lnTo>
                    <a:lnTo>
                      <a:pt x="1618" y="155"/>
                    </a:lnTo>
                    <a:lnTo>
                      <a:pt x="1607" y="133"/>
                    </a:lnTo>
                    <a:lnTo>
                      <a:pt x="1595" y="112"/>
                    </a:lnTo>
                    <a:lnTo>
                      <a:pt x="1580" y="93"/>
                    </a:lnTo>
                    <a:lnTo>
                      <a:pt x="1564" y="74"/>
                    </a:lnTo>
                    <a:lnTo>
                      <a:pt x="1546" y="58"/>
                    </a:lnTo>
                    <a:lnTo>
                      <a:pt x="1527" y="43"/>
                    </a:lnTo>
                    <a:lnTo>
                      <a:pt x="1506" y="31"/>
                    </a:lnTo>
                    <a:lnTo>
                      <a:pt x="1484" y="20"/>
                    </a:lnTo>
                    <a:lnTo>
                      <a:pt x="1460" y="11"/>
                    </a:lnTo>
                    <a:lnTo>
                      <a:pt x="1436" y="5"/>
                    </a:lnTo>
                    <a:lnTo>
                      <a:pt x="1411" y="1"/>
                    </a:lnTo>
                    <a:lnTo>
                      <a:pt x="1385" y="0"/>
                    </a:lnTo>
                    <a:lnTo>
                      <a:pt x="254" y="0"/>
                    </a:lnTo>
                    <a:lnTo>
                      <a:pt x="228" y="1"/>
                    </a:lnTo>
                    <a:lnTo>
                      <a:pt x="203" y="5"/>
                    </a:lnTo>
                    <a:lnTo>
                      <a:pt x="179" y="11"/>
                    </a:lnTo>
                    <a:lnTo>
                      <a:pt x="155" y="20"/>
                    </a:lnTo>
                    <a:lnTo>
                      <a:pt x="133" y="31"/>
                    </a:lnTo>
                    <a:lnTo>
                      <a:pt x="112" y="43"/>
                    </a:lnTo>
                    <a:lnTo>
                      <a:pt x="93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1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1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3" y="450"/>
                    </a:lnTo>
                    <a:lnTo>
                      <a:pt x="112" y="465"/>
                    </a:lnTo>
                    <a:lnTo>
                      <a:pt x="133" y="477"/>
                    </a:lnTo>
                    <a:lnTo>
                      <a:pt x="155" y="488"/>
                    </a:lnTo>
                    <a:lnTo>
                      <a:pt x="179" y="497"/>
                    </a:lnTo>
                    <a:lnTo>
                      <a:pt x="203" y="503"/>
                    </a:lnTo>
                    <a:lnTo>
                      <a:pt x="228" y="507"/>
                    </a:lnTo>
                    <a:lnTo>
                      <a:pt x="254" y="508"/>
                    </a:lnTo>
                    <a:lnTo>
                      <a:pt x="819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58" name=""/>
              <p:cNvSpPr/>
              <p:nvPr/>
            </p:nvSpPr>
            <p:spPr>
              <a:xfrm>
                <a:off x="2094120" y="2736360"/>
                <a:ext cx="712800" cy="1356480"/>
              </a:xfrm>
              <a:custGeom>
                <a:avLst/>
                <a:gdLst>
                  <a:gd name="textAreaLeft" fmla="*/ 0 w 712800"/>
                  <a:gd name="textAreaRight" fmla="*/ 713160 w 712800"/>
                  <a:gd name="textAreaTop" fmla="*/ 0 h 1356480"/>
                  <a:gd name="textAreaBottom" fmla="*/ 1356840 h 1356480"/>
                </a:gdLst>
                <a:ahLst/>
                <a:cxnLst/>
                <a:rect l="textAreaLeft" t="textAreaTop" r="textAreaRight" b="textAreaBottom"/>
                <a:pathLst>
                  <a:path w="1981" h="3769">
                    <a:moveTo>
                      <a:pt x="719" y="3769"/>
                    </a:moveTo>
                    <a:lnTo>
                      <a:pt x="735" y="2818"/>
                    </a:lnTo>
                    <a:lnTo>
                      <a:pt x="744" y="2317"/>
                    </a:lnTo>
                    <a:lnTo>
                      <a:pt x="754" y="1992"/>
                    </a:lnTo>
                    <a:lnTo>
                      <a:pt x="761" y="1935"/>
                    </a:lnTo>
                    <a:lnTo>
                      <a:pt x="775" y="1880"/>
                    </a:lnTo>
                    <a:lnTo>
                      <a:pt x="795" y="1828"/>
                    </a:lnTo>
                    <a:lnTo>
                      <a:pt x="821" y="1779"/>
                    </a:lnTo>
                    <a:lnTo>
                      <a:pt x="852" y="1733"/>
                    </a:lnTo>
                    <a:lnTo>
                      <a:pt x="888" y="1689"/>
                    </a:lnTo>
                    <a:lnTo>
                      <a:pt x="973" y="1606"/>
                    </a:lnTo>
                    <a:lnTo>
                      <a:pt x="1072" y="1529"/>
                    </a:lnTo>
                    <a:lnTo>
                      <a:pt x="1181" y="1457"/>
                    </a:lnTo>
                    <a:lnTo>
                      <a:pt x="1413" y="1319"/>
                    </a:lnTo>
                    <a:lnTo>
                      <a:pt x="1639" y="1176"/>
                    </a:lnTo>
                    <a:lnTo>
                      <a:pt x="1740" y="1099"/>
                    </a:lnTo>
                    <a:lnTo>
                      <a:pt x="1829" y="1014"/>
                    </a:lnTo>
                    <a:lnTo>
                      <a:pt x="1867" y="969"/>
                    </a:lnTo>
                    <a:lnTo>
                      <a:pt x="1900" y="922"/>
                    </a:lnTo>
                    <a:lnTo>
                      <a:pt x="1929" y="872"/>
                    </a:lnTo>
                    <a:lnTo>
                      <a:pt x="1952" y="819"/>
                    </a:lnTo>
                    <a:lnTo>
                      <a:pt x="1968" y="763"/>
                    </a:lnTo>
                    <a:lnTo>
                      <a:pt x="1978" y="704"/>
                    </a:lnTo>
                    <a:lnTo>
                      <a:pt x="1981" y="641"/>
                    </a:lnTo>
                    <a:lnTo>
                      <a:pt x="1977" y="574"/>
                    </a:lnTo>
                    <a:lnTo>
                      <a:pt x="1967" y="521"/>
                    </a:lnTo>
                    <a:lnTo>
                      <a:pt x="1950" y="475"/>
                    </a:lnTo>
                    <a:lnTo>
                      <a:pt x="1928" y="434"/>
                    </a:lnTo>
                    <a:lnTo>
                      <a:pt x="1901" y="400"/>
                    </a:lnTo>
                    <a:lnTo>
                      <a:pt x="1869" y="371"/>
                    </a:lnTo>
                    <a:lnTo>
                      <a:pt x="1832" y="347"/>
                    </a:lnTo>
                    <a:lnTo>
                      <a:pt x="1792" y="329"/>
                    </a:lnTo>
                    <a:lnTo>
                      <a:pt x="1749" y="315"/>
                    </a:lnTo>
                    <a:lnTo>
                      <a:pt x="1702" y="307"/>
                    </a:lnTo>
                    <a:lnTo>
                      <a:pt x="1654" y="302"/>
                    </a:lnTo>
                    <a:lnTo>
                      <a:pt x="1551" y="306"/>
                    </a:lnTo>
                    <a:lnTo>
                      <a:pt x="1446" y="325"/>
                    </a:lnTo>
                    <a:lnTo>
                      <a:pt x="1340" y="356"/>
                    </a:lnTo>
                    <a:lnTo>
                      <a:pt x="1239" y="398"/>
                    </a:lnTo>
                    <a:lnTo>
                      <a:pt x="1145" y="449"/>
                    </a:lnTo>
                    <a:lnTo>
                      <a:pt x="1064" y="506"/>
                    </a:lnTo>
                    <a:lnTo>
                      <a:pt x="1028" y="537"/>
                    </a:lnTo>
                    <a:lnTo>
                      <a:pt x="998" y="569"/>
                    </a:lnTo>
                    <a:lnTo>
                      <a:pt x="972" y="601"/>
                    </a:lnTo>
                    <a:lnTo>
                      <a:pt x="951" y="634"/>
                    </a:lnTo>
                    <a:lnTo>
                      <a:pt x="937" y="668"/>
                    </a:lnTo>
                    <a:lnTo>
                      <a:pt x="929" y="701"/>
                    </a:lnTo>
                    <a:lnTo>
                      <a:pt x="927" y="734"/>
                    </a:lnTo>
                    <a:lnTo>
                      <a:pt x="933" y="766"/>
                    </a:lnTo>
                    <a:lnTo>
                      <a:pt x="947" y="798"/>
                    </a:lnTo>
                    <a:lnTo>
                      <a:pt x="969" y="828"/>
                    </a:lnTo>
                    <a:lnTo>
                      <a:pt x="989" y="849"/>
                    </a:lnTo>
                    <a:lnTo>
                      <a:pt x="1009" y="865"/>
                    </a:lnTo>
                    <a:lnTo>
                      <a:pt x="1028" y="876"/>
                    </a:lnTo>
                    <a:lnTo>
                      <a:pt x="1048" y="883"/>
                    </a:lnTo>
                    <a:lnTo>
                      <a:pt x="1067" y="886"/>
                    </a:lnTo>
                    <a:lnTo>
                      <a:pt x="1085" y="884"/>
                    </a:lnTo>
                    <a:lnTo>
                      <a:pt x="1103" y="880"/>
                    </a:lnTo>
                    <a:lnTo>
                      <a:pt x="1120" y="871"/>
                    </a:lnTo>
                    <a:lnTo>
                      <a:pt x="1137" y="860"/>
                    </a:lnTo>
                    <a:lnTo>
                      <a:pt x="1152" y="846"/>
                    </a:lnTo>
                    <a:lnTo>
                      <a:pt x="1167" y="828"/>
                    </a:lnTo>
                    <a:lnTo>
                      <a:pt x="1180" y="809"/>
                    </a:lnTo>
                    <a:lnTo>
                      <a:pt x="1204" y="762"/>
                    </a:lnTo>
                    <a:lnTo>
                      <a:pt x="1222" y="709"/>
                    </a:lnTo>
                    <a:lnTo>
                      <a:pt x="1235" y="649"/>
                    </a:lnTo>
                    <a:lnTo>
                      <a:pt x="1240" y="585"/>
                    </a:lnTo>
                    <a:lnTo>
                      <a:pt x="1238" y="520"/>
                    </a:lnTo>
                    <a:lnTo>
                      <a:pt x="1228" y="453"/>
                    </a:lnTo>
                    <a:lnTo>
                      <a:pt x="1209" y="388"/>
                    </a:lnTo>
                    <a:lnTo>
                      <a:pt x="1180" y="326"/>
                    </a:lnTo>
                    <a:lnTo>
                      <a:pt x="1161" y="297"/>
                    </a:lnTo>
                    <a:lnTo>
                      <a:pt x="1140" y="269"/>
                    </a:lnTo>
                    <a:lnTo>
                      <a:pt x="1117" y="243"/>
                    </a:lnTo>
                    <a:lnTo>
                      <a:pt x="1090" y="218"/>
                    </a:lnTo>
                    <a:lnTo>
                      <a:pt x="1054" y="192"/>
                    </a:lnTo>
                    <a:lnTo>
                      <a:pt x="1007" y="162"/>
                    </a:lnTo>
                    <a:lnTo>
                      <a:pt x="951" y="131"/>
                    </a:lnTo>
                    <a:lnTo>
                      <a:pt x="886" y="100"/>
                    </a:lnTo>
                    <a:lnTo>
                      <a:pt x="815" y="70"/>
                    </a:lnTo>
                    <a:lnTo>
                      <a:pt x="739" y="44"/>
                    </a:lnTo>
                    <a:lnTo>
                      <a:pt x="659" y="22"/>
                    </a:lnTo>
                    <a:lnTo>
                      <a:pt x="577" y="7"/>
                    </a:lnTo>
                    <a:lnTo>
                      <a:pt x="494" y="0"/>
                    </a:lnTo>
                    <a:lnTo>
                      <a:pt x="412" y="3"/>
                    </a:lnTo>
                    <a:lnTo>
                      <a:pt x="332" y="16"/>
                    </a:lnTo>
                    <a:lnTo>
                      <a:pt x="294" y="28"/>
                    </a:lnTo>
                    <a:lnTo>
                      <a:pt x="256" y="43"/>
                    </a:lnTo>
                    <a:lnTo>
                      <a:pt x="220" y="61"/>
                    </a:lnTo>
                    <a:lnTo>
                      <a:pt x="186" y="84"/>
                    </a:lnTo>
                    <a:lnTo>
                      <a:pt x="153" y="110"/>
                    </a:lnTo>
                    <a:lnTo>
                      <a:pt x="122" y="141"/>
                    </a:lnTo>
                    <a:lnTo>
                      <a:pt x="93" y="176"/>
                    </a:lnTo>
                    <a:lnTo>
                      <a:pt x="67" y="216"/>
                    </a:lnTo>
                    <a:lnTo>
                      <a:pt x="42" y="260"/>
                    </a:lnTo>
                    <a:lnTo>
                      <a:pt x="21" y="309"/>
                    </a:lnTo>
                    <a:lnTo>
                      <a:pt x="6" y="359"/>
                    </a:lnTo>
                    <a:lnTo>
                      <a:pt x="0" y="410"/>
                    </a:lnTo>
                    <a:lnTo>
                      <a:pt x="2" y="460"/>
                    </a:lnTo>
                    <a:lnTo>
                      <a:pt x="12" y="512"/>
                    </a:lnTo>
                    <a:lnTo>
                      <a:pt x="29" y="563"/>
                    </a:lnTo>
                    <a:lnTo>
                      <a:pt x="52" y="615"/>
                    </a:lnTo>
                    <a:lnTo>
                      <a:pt x="117" y="719"/>
                    </a:lnTo>
                    <a:lnTo>
                      <a:pt x="202" y="824"/>
                    </a:lnTo>
                    <a:lnTo>
                      <a:pt x="302" y="929"/>
                    </a:lnTo>
                    <a:lnTo>
                      <a:pt x="532" y="1139"/>
                    </a:lnTo>
                    <a:lnTo>
                      <a:pt x="773" y="1346"/>
                    </a:lnTo>
                    <a:lnTo>
                      <a:pt x="992" y="1549"/>
                    </a:lnTo>
                    <a:lnTo>
                      <a:pt x="1081" y="1648"/>
                    </a:lnTo>
                    <a:lnTo>
                      <a:pt x="1153" y="1745"/>
                    </a:lnTo>
                    <a:lnTo>
                      <a:pt x="1180" y="1792"/>
                    </a:lnTo>
                    <a:lnTo>
                      <a:pt x="1201" y="1839"/>
                    </a:lnTo>
                    <a:lnTo>
                      <a:pt x="1215" y="1885"/>
                    </a:lnTo>
                    <a:lnTo>
                      <a:pt x="1222" y="1930"/>
                    </a:lnTo>
                    <a:lnTo>
                      <a:pt x="1227" y="2105"/>
                    </a:lnTo>
                    <a:lnTo>
                      <a:pt x="1226" y="2358"/>
                    </a:lnTo>
                    <a:lnTo>
                      <a:pt x="1215" y="2975"/>
                    </a:lnTo>
                    <a:lnTo>
                      <a:pt x="1192" y="3769"/>
                    </a:lnTo>
                    <a:lnTo>
                      <a:pt x="719" y="3769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</a:endParaRPr>
              </a:p>
            </p:txBody>
          </p:sp>
        </p:grpSp>
        <p:grpSp>
          <p:nvGrpSpPr>
            <p:cNvPr id="59" name=""/>
            <p:cNvGrpSpPr/>
            <p:nvPr/>
          </p:nvGrpSpPr>
          <p:grpSpPr>
            <a:xfrm>
              <a:off x="1043280" y="1530360"/>
              <a:ext cx="2806560" cy="1420200"/>
              <a:chOff x="1043280" y="1530360"/>
              <a:chExt cx="2806560" cy="1420200"/>
            </a:xfrm>
          </p:grpSpPr>
          <p:sp>
            <p:nvSpPr>
              <p:cNvPr id="60" name=""/>
              <p:cNvSpPr/>
              <p:nvPr/>
            </p:nvSpPr>
            <p:spPr>
              <a:xfrm>
                <a:off x="2446560" y="1530360"/>
                <a:ext cx="360" cy="2667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61" name=""/>
              <p:cNvSpPr/>
              <p:nvPr/>
            </p:nvSpPr>
            <p:spPr>
              <a:xfrm flipH="1">
                <a:off x="3368520" y="1917000"/>
                <a:ext cx="188640" cy="18864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62" name=""/>
              <p:cNvSpPr/>
              <p:nvPr/>
            </p:nvSpPr>
            <p:spPr>
              <a:xfrm flipH="1">
                <a:off x="3582720" y="2950200"/>
                <a:ext cx="267120" cy="3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63" name=""/>
              <p:cNvSpPr/>
              <p:nvPr/>
            </p:nvSpPr>
            <p:spPr>
              <a:xfrm>
                <a:off x="1335960" y="1917000"/>
                <a:ext cx="189000" cy="18864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64" name=""/>
              <p:cNvSpPr/>
              <p:nvPr/>
            </p:nvSpPr>
            <p:spPr>
              <a:xfrm>
                <a:off x="1043280" y="2950200"/>
                <a:ext cx="267120" cy="3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2c02c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  <p:grpSp>
          <p:nvGrpSpPr>
            <p:cNvPr id="65" name=""/>
            <p:cNvGrpSpPr/>
            <p:nvPr/>
          </p:nvGrpSpPr>
          <p:grpSpPr>
            <a:xfrm>
              <a:off x="1639440" y="2187720"/>
              <a:ext cx="1556640" cy="2237040"/>
              <a:chOff x="1639440" y="2187720"/>
              <a:chExt cx="1556640" cy="2237040"/>
            </a:xfrm>
          </p:grpSpPr>
          <p:sp>
            <p:nvSpPr>
              <p:cNvPr id="66" name=""/>
              <p:cNvSpPr/>
              <p:nvPr/>
            </p:nvSpPr>
            <p:spPr>
              <a:xfrm>
                <a:off x="1639440" y="2187720"/>
                <a:ext cx="1556640" cy="1874160"/>
              </a:xfrm>
              <a:custGeom>
                <a:avLst/>
                <a:gdLst>
                  <a:gd name="textAreaLeft" fmla="*/ 0 w 1556640"/>
                  <a:gd name="textAreaRight" fmla="*/ 1557000 w 1556640"/>
                  <a:gd name="textAreaTop" fmla="*/ 0 h 1874160"/>
                  <a:gd name="textAreaBottom" fmla="*/ 1874520 h 1874160"/>
                </a:gdLst>
                <a:ahLst/>
                <a:cxnLst/>
                <a:rect l="textAreaLeft" t="textAreaTop" r="textAreaRight" b="textAreaBottom"/>
                <a:pathLst>
                  <a:path w="4325" h="5207">
                    <a:moveTo>
                      <a:pt x="2163" y="0"/>
                    </a:moveTo>
                    <a:lnTo>
                      <a:pt x="2163" y="0"/>
                    </a:lnTo>
                    <a:lnTo>
                      <a:pt x="2163" y="0"/>
                    </a:lnTo>
                    <a:lnTo>
                      <a:pt x="2016" y="4"/>
                    </a:lnTo>
                    <a:lnTo>
                      <a:pt x="1875" y="17"/>
                    </a:lnTo>
                    <a:lnTo>
                      <a:pt x="1737" y="39"/>
                    </a:lnTo>
                    <a:lnTo>
                      <a:pt x="1602" y="70"/>
                    </a:lnTo>
                    <a:lnTo>
                      <a:pt x="1470" y="110"/>
                    </a:lnTo>
                    <a:lnTo>
                      <a:pt x="1340" y="160"/>
                    </a:lnTo>
                    <a:lnTo>
                      <a:pt x="1211" y="219"/>
                    </a:lnTo>
                    <a:lnTo>
                      <a:pt x="1082" y="289"/>
                    </a:lnTo>
                    <a:lnTo>
                      <a:pt x="957" y="366"/>
                    </a:lnTo>
                    <a:lnTo>
                      <a:pt x="841" y="448"/>
                    </a:lnTo>
                    <a:lnTo>
                      <a:pt x="732" y="536"/>
                    </a:lnTo>
                    <a:lnTo>
                      <a:pt x="631" y="630"/>
                    </a:lnTo>
                    <a:lnTo>
                      <a:pt x="537" y="731"/>
                    </a:lnTo>
                    <a:lnTo>
                      <a:pt x="449" y="840"/>
                    </a:lnTo>
                    <a:lnTo>
                      <a:pt x="367" y="956"/>
                    </a:lnTo>
                    <a:lnTo>
                      <a:pt x="290" y="1081"/>
                    </a:lnTo>
                    <a:lnTo>
                      <a:pt x="220" y="1210"/>
                    </a:lnTo>
                    <a:lnTo>
                      <a:pt x="161" y="1339"/>
                    </a:lnTo>
                    <a:lnTo>
                      <a:pt x="111" y="1470"/>
                    </a:lnTo>
                    <a:lnTo>
                      <a:pt x="70" y="1602"/>
                    </a:lnTo>
                    <a:lnTo>
                      <a:pt x="39" y="1736"/>
                    </a:lnTo>
                    <a:lnTo>
                      <a:pt x="17" y="1874"/>
                    </a:lnTo>
                    <a:lnTo>
                      <a:pt x="4" y="2015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0" y="2162"/>
                    </a:lnTo>
                    <a:lnTo>
                      <a:pt x="5" y="2308"/>
                    </a:lnTo>
                    <a:lnTo>
                      <a:pt x="18" y="2450"/>
                    </a:lnTo>
                    <a:lnTo>
                      <a:pt x="40" y="2587"/>
                    </a:lnTo>
                    <a:lnTo>
                      <a:pt x="71" y="2721"/>
                    </a:lnTo>
                    <a:lnTo>
                      <a:pt x="111" y="2853"/>
                    </a:lnTo>
                    <a:lnTo>
                      <a:pt x="161" y="2983"/>
                    </a:lnTo>
                    <a:lnTo>
                      <a:pt x="221" y="3112"/>
                    </a:lnTo>
                    <a:lnTo>
                      <a:pt x="290" y="3241"/>
                    </a:lnTo>
                    <a:lnTo>
                      <a:pt x="367" y="3365"/>
                    </a:lnTo>
                    <a:lnTo>
                      <a:pt x="449" y="3482"/>
                    </a:lnTo>
                    <a:lnTo>
                      <a:pt x="537" y="3590"/>
                    </a:lnTo>
                    <a:lnTo>
                      <a:pt x="631" y="3691"/>
                    </a:lnTo>
                    <a:lnTo>
                      <a:pt x="732" y="3785"/>
                    </a:lnTo>
                    <a:lnTo>
                      <a:pt x="841" y="3873"/>
                    </a:lnTo>
                    <a:lnTo>
                      <a:pt x="957" y="3955"/>
                    </a:lnTo>
                    <a:lnTo>
                      <a:pt x="1082" y="4032"/>
                    </a:lnTo>
                    <a:lnTo>
                      <a:pt x="1172" y="4081"/>
                    </a:lnTo>
                    <a:lnTo>
                      <a:pt x="1261" y="4125"/>
                    </a:lnTo>
                    <a:lnTo>
                      <a:pt x="1352" y="4164"/>
                    </a:lnTo>
                    <a:lnTo>
                      <a:pt x="1449" y="4201"/>
                    </a:lnTo>
                    <a:lnTo>
                      <a:pt x="1449" y="4203"/>
                    </a:lnTo>
                    <a:lnTo>
                      <a:pt x="1449" y="4953"/>
                    </a:lnTo>
                    <a:lnTo>
                      <a:pt x="1450" y="4979"/>
                    </a:lnTo>
                    <a:lnTo>
                      <a:pt x="1454" y="5004"/>
                    </a:lnTo>
                    <a:lnTo>
                      <a:pt x="1460" y="5028"/>
                    </a:lnTo>
                    <a:lnTo>
                      <a:pt x="1469" y="5052"/>
                    </a:lnTo>
                    <a:lnTo>
                      <a:pt x="1479" y="5074"/>
                    </a:lnTo>
                    <a:lnTo>
                      <a:pt x="1492" y="5095"/>
                    </a:lnTo>
                    <a:lnTo>
                      <a:pt x="1507" y="5115"/>
                    </a:lnTo>
                    <a:lnTo>
                      <a:pt x="1523" y="5133"/>
                    </a:lnTo>
                    <a:lnTo>
                      <a:pt x="1541" y="5149"/>
                    </a:lnTo>
                    <a:lnTo>
                      <a:pt x="1561" y="5163"/>
                    </a:lnTo>
                    <a:lnTo>
                      <a:pt x="1582" y="5176"/>
                    </a:lnTo>
                    <a:lnTo>
                      <a:pt x="1604" y="5187"/>
                    </a:lnTo>
                    <a:lnTo>
                      <a:pt x="1627" y="5195"/>
                    </a:lnTo>
                    <a:lnTo>
                      <a:pt x="1652" y="5202"/>
                    </a:lnTo>
                    <a:lnTo>
                      <a:pt x="1677" y="5205"/>
                    </a:lnTo>
                    <a:lnTo>
                      <a:pt x="1703" y="5207"/>
                    </a:lnTo>
                    <a:lnTo>
                      <a:pt x="2623" y="5207"/>
                    </a:lnTo>
                    <a:lnTo>
                      <a:pt x="2649" y="5205"/>
                    </a:lnTo>
                    <a:lnTo>
                      <a:pt x="2674" y="5202"/>
                    </a:lnTo>
                    <a:lnTo>
                      <a:pt x="2699" y="5195"/>
                    </a:lnTo>
                    <a:lnTo>
                      <a:pt x="2722" y="5187"/>
                    </a:lnTo>
                    <a:lnTo>
                      <a:pt x="2744" y="5176"/>
                    </a:lnTo>
                    <a:lnTo>
                      <a:pt x="2765" y="5163"/>
                    </a:lnTo>
                    <a:lnTo>
                      <a:pt x="2785" y="5149"/>
                    </a:lnTo>
                    <a:lnTo>
                      <a:pt x="2803" y="5133"/>
                    </a:lnTo>
                    <a:lnTo>
                      <a:pt x="2819" y="5115"/>
                    </a:lnTo>
                    <a:lnTo>
                      <a:pt x="2834" y="5095"/>
                    </a:lnTo>
                    <a:lnTo>
                      <a:pt x="2846" y="5074"/>
                    </a:lnTo>
                    <a:lnTo>
                      <a:pt x="2857" y="5052"/>
                    </a:lnTo>
                    <a:lnTo>
                      <a:pt x="2866" y="5028"/>
                    </a:lnTo>
                    <a:lnTo>
                      <a:pt x="2872" y="5004"/>
                    </a:lnTo>
                    <a:lnTo>
                      <a:pt x="2876" y="4979"/>
                    </a:lnTo>
                    <a:lnTo>
                      <a:pt x="2877" y="4953"/>
                    </a:lnTo>
                    <a:lnTo>
                      <a:pt x="2877" y="4203"/>
                    </a:lnTo>
                    <a:lnTo>
                      <a:pt x="2877" y="4201"/>
                    </a:lnTo>
                    <a:lnTo>
                      <a:pt x="2877" y="4201"/>
                    </a:lnTo>
                    <a:lnTo>
                      <a:pt x="2973" y="4164"/>
                    </a:lnTo>
                    <a:lnTo>
                      <a:pt x="3065" y="4125"/>
                    </a:lnTo>
                    <a:lnTo>
                      <a:pt x="3153" y="4081"/>
                    </a:lnTo>
                    <a:lnTo>
                      <a:pt x="3244" y="4032"/>
                    </a:lnTo>
                    <a:lnTo>
                      <a:pt x="3369" y="3955"/>
                    </a:lnTo>
                    <a:lnTo>
                      <a:pt x="3485" y="3873"/>
                    </a:lnTo>
                    <a:lnTo>
                      <a:pt x="3594" y="3785"/>
                    </a:lnTo>
                    <a:lnTo>
                      <a:pt x="3695" y="3691"/>
                    </a:lnTo>
                    <a:lnTo>
                      <a:pt x="3789" y="3590"/>
                    </a:lnTo>
                    <a:lnTo>
                      <a:pt x="3877" y="3482"/>
                    </a:lnTo>
                    <a:lnTo>
                      <a:pt x="3959" y="3366"/>
                    </a:lnTo>
                    <a:lnTo>
                      <a:pt x="4036" y="3241"/>
                    </a:lnTo>
                    <a:lnTo>
                      <a:pt x="4105" y="3112"/>
                    </a:lnTo>
                    <a:lnTo>
                      <a:pt x="4165" y="2983"/>
                    </a:lnTo>
                    <a:lnTo>
                      <a:pt x="4214" y="2853"/>
                    </a:lnTo>
                    <a:lnTo>
                      <a:pt x="4255" y="2721"/>
                    </a:lnTo>
                    <a:lnTo>
                      <a:pt x="4286" y="2587"/>
                    </a:lnTo>
                    <a:lnTo>
                      <a:pt x="4308" y="2450"/>
                    </a:lnTo>
                    <a:lnTo>
                      <a:pt x="4321" y="2308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5" y="2162"/>
                    </a:lnTo>
                    <a:lnTo>
                      <a:pt x="4321" y="2015"/>
                    </a:lnTo>
                    <a:lnTo>
                      <a:pt x="4308" y="1874"/>
                    </a:lnTo>
                    <a:lnTo>
                      <a:pt x="4286" y="1736"/>
                    </a:lnTo>
                    <a:lnTo>
                      <a:pt x="4255" y="1602"/>
                    </a:lnTo>
                    <a:lnTo>
                      <a:pt x="4215" y="1470"/>
                    </a:lnTo>
                    <a:lnTo>
                      <a:pt x="4165" y="1339"/>
                    </a:lnTo>
                    <a:lnTo>
                      <a:pt x="4105" y="1210"/>
                    </a:lnTo>
                    <a:lnTo>
                      <a:pt x="4036" y="1081"/>
                    </a:lnTo>
                    <a:lnTo>
                      <a:pt x="3959" y="956"/>
                    </a:lnTo>
                    <a:lnTo>
                      <a:pt x="3877" y="840"/>
                    </a:lnTo>
                    <a:lnTo>
                      <a:pt x="3789" y="731"/>
                    </a:lnTo>
                    <a:lnTo>
                      <a:pt x="3695" y="630"/>
                    </a:lnTo>
                    <a:lnTo>
                      <a:pt x="3594" y="536"/>
                    </a:lnTo>
                    <a:lnTo>
                      <a:pt x="3485" y="448"/>
                    </a:lnTo>
                    <a:lnTo>
                      <a:pt x="3369" y="366"/>
                    </a:lnTo>
                    <a:lnTo>
                      <a:pt x="3244" y="289"/>
                    </a:lnTo>
                    <a:lnTo>
                      <a:pt x="3115" y="219"/>
                    </a:lnTo>
                    <a:lnTo>
                      <a:pt x="2985" y="160"/>
                    </a:lnTo>
                    <a:lnTo>
                      <a:pt x="2855" y="110"/>
                    </a:lnTo>
                    <a:lnTo>
                      <a:pt x="2723" y="70"/>
                    </a:lnTo>
                    <a:lnTo>
                      <a:pt x="2589" y="39"/>
                    </a:lnTo>
                    <a:lnTo>
                      <a:pt x="2451" y="17"/>
                    </a:lnTo>
                    <a:lnTo>
                      <a:pt x="2309" y="4"/>
                    </a:lnTo>
                    <a:lnTo>
                      <a:pt x="2163" y="0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67" name=""/>
              <p:cNvSpPr/>
              <p:nvPr/>
            </p:nvSpPr>
            <p:spPr>
              <a:xfrm>
                <a:off x="2052720" y="4061880"/>
                <a:ext cx="730440" cy="182520"/>
              </a:xfrm>
              <a:custGeom>
                <a:avLst/>
                <a:gdLst>
                  <a:gd name="textAreaLeft" fmla="*/ 0 w 730440"/>
                  <a:gd name="textAreaRight" fmla="*/ 730800 w 73044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2030" h="508">
                    <a:moveTo>
                      <a:pt x="1015" y="508"/>
                    </a:moveTo>
                    <a:lnTo>
                      <a:pt x="1776" y="508"/>
                    </a:lnTo>
                    <a:lnTo>
                      <a:pt x="1802" y="507"/>
                    </a:lnTo>
                    <a:lnTo>
                      <a:pt x="1827" y="503"/>
                    </a:lnTo>
                    <a:lnTo>
                      <a:pt x="1851" y="497"/>
                    </a:lnTo>
                    <a:lnTo>
                      <a:pt x="1875" y="488"/>
                    </a:lnTo>
                    <a:lnTo>
                      <a:pt x="1897" y="477"/>
                    </a:lnTo>
                    <a:lnTo>
                      <a:pt x="1918" y="465"/>
                    </a:lnTo>
                    <a:lnTo>
                      <a:pt x="1937" y="450"/>
                    </a:lnTo>
                    <a:lnTo>
                      <a:pt x="1955" y="433"/>
                    </a:lnTo>
                    <a:lnTo>
                      <a:pt x="1972" y="415"/>
                    </a:lnTo>
                    <a:lnTo>
                      <a:pt x="1986" y="396"/>
                    </a:lnTo>
                    <a:lnTo>
                      <a:pt x="1999" y="375"/>
                    </a:lnTo>
                    <a:lnTo>
                      <a:pt x="2010" y="353"/>
                    </a:lnTo>
                    <a:lnTo>
                      <a:pt x="2018" y="329"/>
                    </a:lnTo>
                    <a:lnTo>
                      <a:pt x="2025" y="305"/>
                    </a:lnTo>
                    <a:lnTo>
                      <a:pt x="2029" y="280"/>
                    </a:lnTo>
                    <a:lnTo>
                      <a:pt x="2030" y="254"/>
                    </a:lnTo>
                    <a:lnTo>
                      <a:pt x="2029" y="228"/>
                    </a:lnTo>
                    <a:lnTo>
                      <a:pt x="2025" y="203"/>
                    </a:lnTo>
                    <a:lnTo>
                      <a:pt x="2018" y="179"/>
                    </a:lnTo>
                    <a:lnTo>
                      <a:pt x="2010" y="155"/>
                    </a:lnTo>
                    <a:lnTo>
                      <a:pt x="1999" y="133"/>
                    </a:lnTo>
                    <a:lnTo>
                      <a:pt x="1986" y="112"/>
                    </a:lnTo>
                    <a:lnTo>
                      <a:pt x="1972" y="93"/>
                    </a:lnTo>
                    <a:lnTo>
                      <a:pt x="1955" y="74"/>
                    </a:lnTo>
                    <a:lnTo>
                      <a:pt x="1937" y="58"/>
                    </a:lnTo>
                    <a:lnTo>
                      <a:pt x="1918" y="43"/>
                    </a:lnTo>
                    <a:lnTo>
                      <a:pt x="1897" y="31"/>
                    </a:lnTo>
                    <a:lnTo>
                      <a:pt x="1875" y="20"/>
                    </a:lnTo>
                    <a:lnTo>
                      <a:pt x="1851" y="11"/>
                    </a:lnTo>
                    <a:lnTo>
                      <a:pt x="1827" y="5"/>
                    </a:lnTo>
                    <a:lnTo>
                      <a:pt x="1802" y="1"/>
                    </a:lnTo>
                    <a:lnTo>
                      <a:pt x="1776" y="0"/>
                    </a:lnTo>
                    <a:lnTo>
                      <a:pt x="254" y="0"/>
                    </a:lnTo>
                    <a:lnTo>
                      <a:pt x="228" y="1"/>
                    </a:lnTo>
                    <a:lnTo>
                      <a:pt x="203" y="5"/>
                    </a:lnTo>
                    <a:lnTo>
                      <a:pt x="178" y="11"/>
                    </a:lnTo>
                    <a:lnTo>
                      <a:pt x="155" y="20"/>
                    </a:lnTo>
                    <a:lnTo>
                      <a:pt x="133" y="31"/>
                    </a:lnTo>
                    <a:lnTo>
                      <a:pt x="112" y="43"/>
                    </a:lnTo>
                    <a:lnTo>
                      <a:pt x="92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1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1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2" y="450"/>
                    </a:lnTo>
                    <a:lnTo>
                      <a:pt x="112" y="465"/>
                    </a:lnTo>
                    <a:lnTo>
                      <a:pt x="133" y="477"/>
                    </a:lnTo>
                    <a:lnTo>
                      <a:pt x="155" y="488"/>
                    </a:lnTo>
                    <a:lnTo>
                      <a:pt x="178" y="497"/>
                    </a:lnTo>
                    <a:lnTo>
                      <a:pt x="203" y="503"/>
                    </a:lnTo>
                    <a:lnTo>
                      <a:pt x="228" y="507"/>
                    </a:lnTo>
                    <a:lnTo>
                      <a:pt x="254" y="508"/>
                    </a:lnTo>
                    <a:lnTo>
                      <a:pt x="1015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68" name=""/>
              <p:cNvSpPr/>
              <p:nvPr/>
            </p:nvSpPr>
            <p:spPr>
              <a:xfrm>
                <a:off x="2123280" y="4242240"/>
                <a:ext cx="589320" cy="182520"/>
              </a:xfrm>
              <a:custGeom>
                <a:avLst/>
                <a:gdLst>
                  <a:gd name="textAreaLeft" fmla="*/ 0 w 589320"/>
                  <a:gd name="textAreaRight" fmla="*/ 589680 w 589320"/>
                  <a:gd name="textAreaTop" fmla="*/ 0 h 182520"/>
                  <a:gd name="textAreaBottom" fmla="*/ 182880 h 182520"/>
                </a:gdLst>
                <a:ahLst/>
                <a:cxnLst/>
                <a:rect l="textAreaLeft" t="textAreaTop" r="textAreaRight" b="textAreaBottom"/>
                <a:pathLst>
                  <a:path w="1638" h="508">
                    <a:moveTo>
                      <a:pt x="819" y="508"/>
                    </a:moveTo>
                    <a:lnTo>
                      <a:pt x="1384" y="508"/>
                    </a:lnTo>
                    <a:lnTo>
                      <a:pt x="1410" y="507"/>
                    </a:lnTo>
                    <a:lnTo>
                      <a:pt x="1435" y="503"/>
                    </a:lnTo>
                    <a:lnTo>
                      <a:pt x="1459" y="497"/>
                    </a:lnTo>
                    <a:lnTo>
                      <a:pt x="1483" y="488"/>
                    </a:lnTo>
                    <a:lnTo>
                      <a:pt x="1505" y="477"/>
                    </a:lnTo>
                    <a:lnTo>
                      <a:pt x="1526" y="465"/>
                    </a:lnTo>
                    <a:lnTo>
                      <a:pt x="1545" y="450"/>
                    </a:lnTo>
                    <a:lnTo>
                      <a:pt x="1563" y="433"/>
                    </a:lnTo>
                    <a:lnTo>
                      <a:pt x="1580" y="415"/>
                    </a:lnTo>
                    <a:lnTo>
                      <a:pt x="1594" y="396"/>
                    </a:lnTo>
                    <a:lnTo>
                      <a:pt x="1607" y="375"/>
                    </a:lnTo>
                    <a:lnTo>
                      <a:pt x="1618" y="353"/>
                    </a:lnTo>
                    <a:lnTo>
                      <a:pt x="1626" y="329"/>
                    </a:lnTo>
                    <a:lnTo>
                      <a:pt x="1633" y="305"/>
                    </a:lnTo>
                    <a:lnTo>
                      <a:pt x="1637" y="280"/>
                    </a:lnTo>
                    <a:lnTo>
                      <a:pt x="1638" y="254"/>
                    </a:lnTo>
                    <a:lnTo>
                      <a:pt x="1638" y="254"/>
                    </a:lnTo>
                    <a:lnTo>
                      <a:pt x="1637" y="228"/>
                    </a:lnTo>
                    <a:lnTo>
                      <a:pt x="1633" y="203"/>
                    </a:lnTo>
                    <a:lnTo>
                      <a:pt x="1626" y="179"/>
                    </a:lnTo>
                    <a:lnTo>
                      <a:pt x="1618" y="155"/>
                    </a:lnTo>
                    <a:lnTo>
                      <a:pt x="1607" y="133"/>
                    </a:lnTo>
                    <a:lnTo>
                      <a:pt x="1594" y="112"/>
                    </a:lnTo>
                    <a:lnTo>
                      <a:pt x="1580" y="93"/>
                    </a:lnTo>
                    <a:lnTo>
                      <a:pt x="1563" y="74"/>
                    </a:lnTo>
                    <a:lnTo>
                      <a:pt x="1545" y="58"/>
                    </a:lnTo>
                    <a:lnTo>
                      <a:pt x="1526" y="43"/>
                    </a:lnTo>
                    <a:lnTo>
                      <a:pt x="1505" y="31"/>
                    </a:lnTo>
                    <a:lnTo>
                      <a:pt x="1483" y="20"/>
                    </a:lnTo>
                    <a:lnTo>
                      <a:pt x="1459" y="11"/>
                    </a:lnTo>
                    <a:lnTo>
                      <a:pt x="1435" y="5"/>
                    </a:lnTo>
                    <a:lnTo>
                      <a:pt x="1410" y="1"/>
                    </a:lnTo>
                    <a:lnTo>
                      <a:pt x="1384" y="0"/>
                    </a:lnTo>
                    <a:lnTo>
                      <a:pt x="253" y="0"/>
                    </a:lnTo>
                    <a:lnTo>
                      <a:pt x="227" y="1"/>
                    </a:lnTo>
                    <a:lnTo>
                      <a:pt x="202" y="5"/>
                    </a:lnTo>
                    <a:lnTo>
                      <a:pt x="178" y="11"/>
                    </a:lnTo>
                    <a:lnTo>
                      <a:pt x="154" y="20"/>
                    </a:lnTo>
                    <a:lnTo>
                      <a:pt x="132" y="31"/>
                    </a:lnTo>
                    <a:lnTo>
                      <a:pt x="111" y="43"/>
                    </a:lnTo>
                    <a:lnTo>
                      <a:pt x="92" y="58"/>
                    </a:lnTo>
                    <a:lnTo>
                      <a:pt x="74" y="74"/>
                    </a:lnTo>
                    <a:lnTo>
                      <a:pt x="58" y="93"/>
                    </a:lnTo>
                    <a:lnTo>
                      <a:pt x="43" y="112"/>
                    </a:lnTo>
                    <a:lnTo>
                      <a:pt x="30" y="133"/>
                    </a:lnTo>
                    <a:lnTo>
                      <a:pt x="20" y="155"/>
                    </a:lnTo>
                    <a:lnTo>
                      <a:pt x="11" y="179"/>
                    </a:lnTo>
                    <a:lnTo>
                      <a:pt x="5" y="203"/>
                    </a:lnTo>
                    <a:lnTo>
                      <a:pt x="1" y="228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1" y="280"/>
                    </a:lnTo>
                    <a:lnTo>
                      <a:pt x="5" y="305"/>
                    </a:lnTo>
                    <a:lnTo>
                      <a:pt x="11" y="329"/>
                    </a:lnTo>
                    <a:lnTo>
                      <a:pt x="20" y="353"/>
                    </a:lnTo>
                    <a:lnTo>
                      <a:pt x="30" y="375"/>
                    </a:lnTo>
                    <a:lnTo>
                      <a:pt x="43" y="396"/>
                    </a:lnTo>
                    <a:lnTo>
                      <a:pt x="58" y="415"/>
                    </a:lnTo>
                    <a:lnTo>
                      <a:pt x="74" y="433"/>
                    </a:lnTo>
                    <a:lnTo>
                      <a:pt x="92" y="450"/>
                    </a:lnTo>
                    <a:lnTo>
                      <a:pt x="111" y="465"/>
                    </a:lnTo>
                    <a:lnTo>
                      <a:pt x="132" y="477"/>
                    </a:lnTo>
                    <a:lnTo>
                      <a:pt x="154" y="488"/>
                    </a:lnTo>
                    <a:lnTo>
                      <a:pt x="178" y="497"/>
                    </a:lnTo>
                    <a:lnTo>
                      <a:pt x="202" y="503"/>
                    </a:lnTo>
                    <a:lnTo>
                      <a:pt x="227" y="507"/>
                    </a:lnTo>
                    <a:lnTo>
                      <a:pt x="253" y="508"/>
                    </a:lnTo>
                    <a:lnTo>
                      <a:pt x="819" y="508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69" name=""/>
              <p:cNvSpPr/>
              <p:nvPr/>
            </p:nvSpPr>
            <p:spPr>
              <a:xfrm>
                <a:off x="2065320" y="2705040"/>
                <a:ext cx="713160" cy="1356480"/>
              </a:xfrm>
              <a:custGeom>
                <a:avLst/>
                <a:gdLst>
                  <a:gd name="textAreaLeft" fmla="*/ 0 w 713160"/>
                  <a:gd name="textAreaRight" fmla="*/ 713520 w 713160"/>
                  <a:gd name="textAreaTop" fmla="*/ 0 h 1356480"/>
                  <a:gd name="textAreaBottom" fmla="*/ 1356840 h 1356480"/>
                </a:gdLst>
                <a:ahLst/>
                <a:cxnLst/>
                <a:rect l="textAreaLeft" t="textAreaTop" r="textAreaRight" b="textAreaBottom"/>
                <a:pathLst>
                  <a:path w="1982" h="3769">
                    <a:moveTo>
                      <a:pt x="720" y="3769"/>
                    </a:moveTo>
                    <a:lnTo>
                      <a:pt x="736" y="2818"/>
                    </a:lnTo>
                    <a:lnTo>
                      <a:pt x="744" y="2317"/>
                    </a:lnTo>
                    <a:lnTo>
                      <a:pt x="754" y="1992"/>
                    </a:lnTo>
                    <a:lnTo>
                      <a:pt x="761" y="1935"/>
                    </a:lnTo>
                    <a:lnTo>
                      <a:pt x="775" y="1880"/>
                    </a:lnTo>
                    <a:lnTo>
                      <a:pt x="795" y="1828"/>
                    </a:lnTo>
                    <a:lnTo>
                      <a:pt x="821" y="1779"/>
                    </a:lnTo>
                    <a:lnTo>
                      <a:pt x="852" y="1733"/>
                    </a:lnTo>
                    <a:lnTo>
                      <a:pt x="889" y="1689"/>
                    </a:lnTo>
                    <a:lnTo>
                      <a:pt x="974" y="1606"/>
                    </a:lnTo>
                    <a:lnTo>
                      <a:pt x="1073" y="1529"/>
                    </a:lnTo>
                    <a:lnTo>
                      <a:pt x="1181" y="1457"/>
                    </a:lnTo>
                    <a:lnTo>
                      <a:pt x="1414" y="1319"/>
                    </a:lnTo>
                    <a:lnTo>
                      <a:pt x="1640" y="1176"/>
                    </a:lnTo>
                    <a:lnTo>
                      <a:pt x="1741" y="1099"/>
                    </a:lnTo>
                    <a:lnTo>
                      <a:pt x="1830" y="1014"/>
                    </a:lnTo>
                    <a:lnTo>
                      <a:pt x="1868" y="969"/>
                    </a:lnTo>
                    <a:lnTo>
                      <a:pt x="1901" y="922"/>
                    </a:lnTo>
                    <a:lnTo>
                      <a:pt x="1930" y="872"/>
                    </a:lnTo>
                    <a:lnTo>
                      <a:pt x="1953" y="819"/>
                    </a:lnTo>
                    <a:lnTo>
                      <a:pt x="1969" y="763"/>
                    </a:lnTo>
                    <a:lnTo>
                      <a:pt x="1979" y="704"/>
                    </a:lnTo>
                    <a:lnTo>
                      <a:pt x="1982" y="641"/>
                    </a:lnTo>
                    <a:lnTo>
                      <a:pt x="1978" y="574"/>
                    </a:lnTo>
                    <a:lnTo>
                      <a:pt x="1967" y="521"/>
                    </a:lnTo>
                    <a:lnTo>
                      <a:pt x="1951" y="475"/>
                    </a:lnTo>
                    <a:lnTo>
                      <a:pt x="1929" y="434"/>
                    </a:lnTo>
                    <a:lnTo>
                      <a:pt x="1901" y="400"/>
                    </a:lnTo>
                    <a:lnTo>
                      <a:pt x="1869" y="371"/>
                    </a:lnTo>
                    <a:lnTo>
                      <a:pt x="1833" y="347"/>
                    </a:lnTo>
                    <a:lnTo>
                      <a:pt x="1793" y="329"/>
                    </a:lnTo>
                    <a:lnTo>
                      <a:pt x="1749" y="315"/>
                    </a:lnTo>
                    <a:lnTo>
                      <a:pt x="1703" y="307"/>
                    </a:lnTo>
                    <a:lnTo>
                      <a:pt x="1654" y="302"/>
                    </a:lnTo>
                    <a:lnTo>
                      <a:pt x="1552" y="306"/>
                    </a:lnTo>
                    <a:lnTo>
                      <a:pt x="1446" y="325"/>
                    </a:lnTo>
                    <a:lnTo>
                      <a:pt x="1341" y="356"/>
                    </a:lnTo>
                    <a:lnTo>
                      <a:pt x="1239" y="398"/>
                    </a:lnTo>
                    <a:lnTo>
                      <a:pt x="1146" y="449"/>
                    </a:lnTo>
                    <a:lnTo>
                      <a:pt x="1064" y="506"/>
                    </a:lnTo>
                    <a:lnTo>
                      <a:pt x="1029" y="537"/>
                    </a:lnTo>
                    <a:lnTo>
                      <a:pt x="999" y="569"/>
                    </a:lnTo>
                    <a:lnTo>
                      <a:pt x="973" y="601"/>
                    </a:lnTo>
                    <a:lnTo>
                      <a:pt x="952" y="634"/>
                    </a:lnTo>
                    <a:lnTo>
                      <a:pt x="938" y="668"/>
                    </a:lnTo>
                    <a:lnTo>
                      <a:pt x="930" y="701"/>
                    </a:lnTo>
                    <a:lnTo>
                      <a:pt x="928" y="734"/>
                    </a:lnTo>
                    <a:lnTo>
                      <a:pt x="934" y="766"/>
                    </a:lnTo>
                    <a:lnTo>
                      <a:pt x="948" y="798"/>
                    </a:lnTo>
                    <a:lnTo>
                      <a:pt x="970" y="828"/>
                    </a:lnTo>
                    <a:lnTo>
                      <a:pt x="990" y="849"/>
                    </a:lnTo>
                    <a:lnTo>
                      <a:pt x="1010" y="865"/>
                    </a:lnTo>
                    <a:lnTo>
                      <a:pt x="1029" y="876"/>
                    </a:lnTo>
                    <a:lnTo>
                      <a:pt x="1049" y="882"/>
                    </a:lnTo>
                    <a:lnTo>
                      <a:pt x="1068" y="885"/>
                    </a:lnTo>
                    <a:lnTo>
                      <a:pt x="1086" y="884"/>
                    </a:lnTo>
                    <a:lnTo>
                      <a:pt x="1104" y="879"/>
                    </a:lnTo>
                    <a:lnTo>
                      <a:pt x="1121" y="871"/>
                    </a:lnTo>
                    <a:lnTo>
                      <a:pt x="1138" y="860"/>
                    </a:lnTo>
                    <a:lnTo>
                      <a:pt x="1153" y="845"/>
                    </a:lnTo>
                    <a:lnTo>
                      <a:pt x="1168" y="828"/>
                    </a:lnTo>
                    <a:lnTo>
                      <a:pt x="1181" y="808"/>
                    </a:lnTo>
                    <a:lnTo>
                      <a:pt x="1205" y="762"/>
                    </a:lnTo>
                    <a:lnTo>
                      <a:pt x="1223" y="708"/>
                    </a:lnTo>
                    <a:lnTo>
                      <a:pt x="1236" y="649"/>
                    </a:lnTo>
                    <a:lnTo>
                      <a:pt x="1241" y="585"/>
                    </a:lnTo>
                    <a:lnTo>
                      <a:pt x="1239" y="519"/>
                    </a:lnTo>
                    <a:lnTo>
                      <a:pt x="1229" y="453"/>
                    </a:lnTo>
                    <a:lnTo>
                      <a:pt x="1210" y="388"/>
                    </a:lnTo>
                    <a:lnTo>
                      <a:pt x="1181" y="326"/>
                    </a:lnTo>
                    <a:lnTo>
                      <a:pt x="1162" y="297"/>
                    </a:lnTo>
                    <a:lnTo>
                      <a:pt x="1141" y="269"/>
                    </a:lnTo>
                    <a:lnTo>
                      <a:pt x="1118" y="243"/>
                    </a:lnTo>
                    <a:lnTo>
                      <a:pt x="1091" y="218"/>
                    </a:lnTo>
                    <a:lnTo>
                      <a:pt x="1055" y="192"/>
                    </a:lnTo>
                    <a:lnTo>
                      <a:pt x="1008" y="162"/>
                    </a:lnTo>
                    <a:lnTo>
                      <a:pt x="952" y="131"/>
                    </a:lnTo>
                    <a:lnTo>
                      <a:pt x="887" y="100"/>
                    </a:lnTo>
                    <a:lnTo>
                      <a:pt x="816" y="70"/>
                    </a:lnTo>
                    <a:lnTo>
                      <a:pt x="740" y="44"/>
                    </a:lnTo>
                    <a:lnTo>
                      <a:pt x="660" y="22"/>
                    </a:lnTo>
                    <a:lnTo>
                      <a:pt x="578" y="7"/>
                    </a:lnTo>
                    <a:lnTo>
                      <a:pt x="495" y="0"/>
                    </a:lnTo>
                    <a:lnTo>
                      <a:pt x="413" y="3"/>
                    </a:lnTo>
                    <a:lnTo>
                      <a:pt x="333" y="16"/>
                    </a:lnTo>
                    <a:lnTo>
                      <a:pt x="294" y="28"/>
                    </a:lnTo>
                    <a:lnTo>
                      <a:pt x="257" y="43"/>
                    </a:lnTo>
                    <a:lnTo>
                      <a:pt x="221" y="61"/>
                    </a:lnTo>
                    <a:lnTo>
                      <a:pt x="186" y="84"/>
                    </a:lnTo>
                    <a:lnTo>
                      <a:pt x="153" y="110"/>
                    </a:lnTo>
                    <a:lnTo>
                      <a:pt x="122" y="141"/>
                    </a:lnTo>
                    <a:lnTo>
                      <a:pt x="93" y="176"/>
                    </a:lnTo>
                    <a:lnTo>
                      <a:pt x="67" y="216"/>
                    </a:lnTo>
                    <a:lnTo>
                      <a:pt x="42" y="260"/>
                    </a:lnTo>
                    <a:lnTo>
                      <a:pt x="21" y="309"/>
                    </a:lnTo>
                    <a:lnTo>
                      <a:pt x="6" y="359"/>
                    </a:lnTo>
                    <a:lnTo>
                      <a:pt x="0" y="410"/>
                    </a:lnTo>
                    <a:lnTo>
                      <a:pt x="2" y="460"/>
                    </a:lnTo>
                    <a:lnTo>
                      <a:pt x="12" y="511"/>
                    </a:lnTo>
                    <a:lnTo>
                      <a:pt x="29" y="563"/>
                    </a:lnTo>
                    <a:lnTo>
                      <a:pt x="52" y="614"/>
                    </a:lnTo>
                    <a:lnTo>
                      <a:pt x="117" y="718"/>
                    </a:lnTo>
                    <a:lnTo>
                      <a:pt x="202" y="823"/>
                    </a:lnTo>
                    <a:lnTo>
                      <a:pt x="302" y="928"/>
                    </a:lnTo>
                    <a:lnTo>
                      <a:pt x="532" y="1138"/>
                    </a:lnTo>
                    <a:lnTo>
                      <a:pt x="774" y="1346"/>
                    </a:lnTo>
                    <a:lnTo>
                      <a:pt x="992" y="1549"/>
                    </a:lnTo>
                    <a:lnTo>
                      <a:pt x="1082" y="1648"/>
                    </a:lnTo>
                    <a:lnTo>
                      <a:pt x="1153" y="1745"/>
                    </a:lnTo>
                    <a:lnTo>
                      <a:pt x="1181" y="1792"/>
                    </a:lnTo>
                    <a:lnTo>
                      <a:pt x="1202" y="1839"/>
                    </a:lnTo>
                    <a:lnTo>
                      <a:pt x="1216" y="1885"/>
                    </a:lnTo>
                    <a:lnTo>
                      <a:pt x="1223" y="1930"/>
                    </a:lnTo>
                    <a:lnTo>
                      <a:pt x="1228" y="2105"/>
                    </a:lnTo>
                    <a:lnTo>
                      <a:pt x="1227" y="2358"/>
                    </a:lnTo>
                    <a:lnTo>
                      <a:pt x="1216" y="2975"/>
                    </a:lnTo>
                    <a:lnTo>
                      <a:pt x="1193" y="3769"/>
                    </a:lnTo>
                    <a:lnTo>
                      <a:pt x="720" y="3769"/>
                    </a:lnTo>
                    <a:close/>
                  </a:path>
                </a:pathLst>
              </a:custGeom>
              <a:noFill/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</p:grpSp>
        <p:grpSp>
          <p:nvGrpSpPr>
            <p:cNvPr id="70" name=""/>
            <p:cNvGrpSpPr/>
            <p:nvPr/>
          </p:nvGrpSpPr>
          <p:grpSpPr>
            <a:xfrm>
              <a:off x="1014840" y="1498680"/>
              <a:ext cx="2806560" cy="1420560"/>
              <a:chOff x="1014840" y="1498680"/>
              <a:chExt cx="2806560" cy="1420560"/>
            </a:xfrm>
          </p:grpSpPr>
          <p:sp>
            <p:nvSpPr>
              <p:cNvPr id="71" name=""/>
              <p:cNvSpPr/>
              <p:nvPr/>
            </p:nvSpPr>
            <p:spPr>
              <a:xfrm>
                <a:off x="2418120" y="1498680"/>
                <a:ext cx="360" cy="26712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72" name=""/>
              <p:cNvSpPr/>
              <p:nvPr/>
            </p:nvSpPr>
            <p:spPr>
              <a:xfrm flipH="1">
                <a:off x="3340080" y="1885680"/>
                <a:ext cx="188640" cy="18864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73" name=""/>
              <p:cNvSpPr/>
              <p:nvPr/>
            </p:nvSpPr>
            <p:spPr>
              <a:xfrm flipH="1">
                <a:off x="3554280" y="2918880"/>
                <a:ext cx="267120" cy="36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74" name=""/>
              <p:cNvSpPr/>
              <p:nvPr/>
            </p:nvSpPr>
            <p:spPr>
              <a:xfrm>
                <a:off x="1307520" y="1885680"/>
                <a:ext cx="188640" cy="18864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75" name=""/>
              <p:cNvSpPr/>
              <p:nvPr/>
            </p:nvSpPr>
            <p:spPr>
              <a:xfrm>
                <a:off x="1014840" y="2918880"/>
                <a:ext cx="267120" cy="360"/>
              </a:xfrm>
              <a:prstGeom prst="line">
                <a:avLst/>
              </a:prstGeom>
              <a:ln cap="rnd" w="792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  <p:grpSp>
          <p:nvGrpSpPr>
            <p:cNvPr id="76" name=""/>
            <p:cNvGrpSpPr/>
            <p:nvPr/>
          </p:nvGrpSpPr>
          <p:grpSpPr>
            <a:xfrm>
              <a:off x="785160" y="2054880"/>
              <a:ext cx="3055320" cy="2276280"/>
              <a:chOff x="785160" y="2054880"/>
              <a:chExt cx="3055320" cy="2276280"/>
            </a:xfrm>
          </p:grpSpPr>
          <p:sp>
            <p:nvSpPr>
              <p:cNvPr id="77" name=""/>
              <p:cNvSpPr/>
              <p:nvPr/>
            </p:nvSpPr>
            <p:spPr>
              <a:xfrm flipH="1">
                <a:off x="2983680" y="3843720"/>
                <a:ext cx="126000" cy="12600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78" name=""/>
              <p:cNvSpPr/>
              <p:nvPr/>
            </p:nvSpPr>
            <p:spPr>
              <a:xfrm>
                <a:off x="2983680" y="3843720"/>
                <a:ext cx="126000" cy="12600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79" name=""/>
              <p:cNvSpPr/>
              <p:nvPr/>
            </p:nvSpPr>
            <p:spPr>
              <a:xfrm flipH="1">
                <a:off x="1771920" y="2054880"/>
                <a:ext cx="126000" cy="12636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80" name=""/>
              <p:cNvSpPr/>
              <p:nvPr/>
            </p:nvSpPr>
            <p:spPr>
              <a:xfrm>
                <a:off x="1771920" y="2054880"/>
                <a:ext cx="126000" cy="126360"/>
              </a:xfrm>
              <a:prstGeom prst="line">
                <a:avLst/>
              </a:prstGeom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81" name=""/>
              <p:cNvSpPr/>
              <p:nvPr/>
            </p:nvSpPr>
            <p:spPr>
              <a:xfrm>
                <a:off x="1568880" y="4125600"/>
                <a:ext cx="184320" cy="205560"/>
              </a:xfrm>
              <a:custGeom>
                <a:avLst/>
                <a:gdLst>
                  <a:gd name="textAreaLeft" fmla="*/ 0 w 184320"/>
                  <a:gd name="textAreaRight" fmla="*/ 184680 w 184320"/>
                  <a:gd name="textAreaTop" fmla="*/ 0 h 205560"/>
                  <a:gd name="textAreaBottom" fmla="*/ 205920 h 205560"/>
                </a:gdLst>
                <a:ahLst/>
                <a:cxnLst/>
                <a:rect l="textAreaLeft" t="textAreaTop" r="textAreaRight" b="textAreaBottom"/>
                <a:pathLst>
                  <a:path w="513" h="572">
                    <a:moveTo>
                      <a:pt x="0" y="572"/>
                    </a:moveTo>
                    <a:lnTo>
                      <a:pt x="513" y="390"/>
                    </a:lnTo>
                    <a:lnTo>
                      <a:pt x="103" y="0"/>
                    </a:lnTo>
                    <a:lnTo>
                      <a:pt x="0" y="572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82" name=""/>
              <p:cNvSpPr/>
              <p:nvPr/>
            </p:nvSpPr>
            <p:spPr>
              <a:xfrm>
                <a:off x="3604680" y="3255840"/>
                <a:ext cx="186480" cy="202320"/>
              </a:xfrm>
              <a:custGeom>
                <a:avLst/>
                <a:gdLst>
                  <a:gd name="textAreaLeft" fmla="*/ 0 w 186480"/>
                  <a:gd name="textAreaRight" fmla="*/ 186840 w 186480"/>
                  <a:gd name="textAreaTop" fmla="*/ 0 h 202320"/>
                  <a:gd name="textAreaBottom" fmla="*/ 202680 h 202320"/>
                </a:gdLst>
                <a:ahLst/>
                <a:cxnLst/>
                <a:rect l="textAreaLeft" t="textAreaTop" r="textAreaRight" b="textAreaBottom"/>
                <a:pathLst>
                  <a:path w="519" h="563">
                    <a:moveTo>
                      <a:pt x="0" y="262"/>
                    </a:moveTo>
                    <a:lnTo>
                      <a:pt x="455" y="563"/>
                    </a:lnTo>
                    <a:lnTo>
                      <a:pt x="519" y="0"/>
                    </a:lnTo>
                    <a:lnTo>
                      <a:pt x="0" y="262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83" name=""/>
              <p:cNvSpPr/>
              <p:nvPr/>
            </p:nvSpPr>
            <p:spPr>
              <a:xfrm>
                <a:off x="785160" y="2122200"/>
                <a:ext cx="207360" cy="182880"/>
              </a:xfrm>
              <a:custGeom>
                <a:avLst/>
                <a:gdLst>
                  <a:gd name="textAreaLeft" fmla="*/ 0 w 207360"/>
                  <a:gd name="textAreaRight" fmla="*/ 207720 w 207360"/>
                  <a:gd name="textAreaTop" fmla="*/ 0 h 182880"/>
                  <a:gd name="textAreaBottom" fmla="*/ 183240 h 182880"/>
                </a:gdLst>
                <a:ahLst/>
                <a:cxnLst/>
                <a:rect l="textAreaLeft" t="textAreaTop" r="textAreaRight" b="textAreaBottom"/>
                <a:pathLst>
                  <a:path w="577" h="509">
                    <a:moveTo>
                      <a:pt x="0" y="73"/>
                    </a:moveTo>
                    <a:lnTo>
                      <a:pt x="328" y="509"/>
                    </a:lnTo>
                    <a:lnTo>
                      <a:pt x="577" y="0"/>
                    </a:lnTo>
                    <a:lnTo>
                      <a:pt x="0" y="73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84" name=""/>
              <p:cNvSpPr/>
              <p:nvPr/>
            </p:nvSpPr>
            <p:spPr>
              <a:xfrm>
                <a:off x="3624480" y="2125440"/>
                <a:ext cx="216000" cy="215640"/>
              </a:xfrm>
              <a:custGeom>
                <a:avLst/>
                <a:gdLst>
                  <a:gd name="textAreaLeft" fmla="*/ 0 w 216000"/>
                  <a:gd name="textAreaRight" fmla="*/ 216360 w 216000"/>
                  <a:gd name="textAreaTop" fmla="*/ 0 h 215640"/>
                  <a:gd name="textAreaBottom" fmla="*/ 216000 h 215640"/>
                </a:gdLst>
                <a:ahLst/>
                <a:cxnLst/>
                <a:rect l="textAreaLeft" t="textAreaTop" r="textAreaRight" b="textAreaBottom"/>
                <a:pathLst>
                  <a:path w="601" h="600">
                    <a:moveTo>
                      <a:pt x="601" y="300"/>
                    </a:moveTo>
                    <a:lnTo>
                      <a:pt x="600" y="320"/>
                    </a:lnTo>
                    <a:lnTo>
                      <a:pt x="599" y="340"/>
                    </a:lnTo>
                    <a:lnTo>
                      <a:pt x="596" y="359"/>
                    </a:lnTo>
                    <a:lnTo>
                      <a:pt x="591" y="378"/>
                    </a:lnTo>
                    <a:lnTo>
                      <a:pt x="586" y="396"/>
                    </a:lnTo>
                    <a:lnTo>
                      <a:pt x="579" y="414"/>
                    </a:lnTo>
                    <a:lnTo>
                      <a:pt x="571" y="432"/>
                    </a:lnTo>
                    <a:lnTo>
                      <a:pt x="561" y="450"/>
                    </a:lnTo>
                    <a:lnTo>
                      <a:pt x="550" y="467"/>
                    </a:lnTo>
                    <a:lnTo>
                      <a:pt x="539" y="484"/>
                    </a:lnTo>
                    <a:lnTo>
                      <a:pt x="527" y="499"/>
                    </a:lnTo>
                    <a:lnTo>
                      <a:pt x="513" y="513"/>
                    </a:lnTo>
                    <a:lnTo>
                      <a:pt x="499" y="526"/>
                    </a:lnTo>
                    <a:lnTo>
                      <a:pt x="484" y="538"/>
                    </a:lnTo>
                    <a:lnTo>
                      <a:pt x="468" y="549"/>
                    </a:lnTo>
                    <a:lnTo>
                      <a:pt x="451" y="560"/>
                    </a:lnTo>
                    <a:lnTo>
                      <a:pt x="433" y="570"/>
                    </a:lnTo>
                    <a:lnTo>
                      <a:pt x="415" y="578"/>
                    </a:lnTo>
                    <a:lnTo>
                      <a:pt x="397" y="585"/>
                    </a:lnTo>
                    <a:lnTo>
                      <a:pt x="379" y="590"/>
                    </a:lnTo>
                    <a:lnTo>
                      <a:pt x="360" y="595"/>
                    </a:lnTo>
                    <a:lnTo>
                      <a:pt x="341" y="598"/>
                    </a:lnTo>
                    <a:lnTo>
                      <a:pt x="321" y="599"/>
                    </a:lnTo>
                    <a:lnTo>
                      <a:pt x="301" y="600"/>
                    </a:lnTo>
                    <a:lnTo>
                      <a:pt x="281" y="599"/>
                    </a:lnTo>
                    <a:lnTo>
                      <a:pt x="261" y="598"/>
                    </a:lnTo>
                    <a:lnTo>
                      <a:pt x="241" y="595"/>
                    </a:lnTo>
                    <a:lnTo>
                      <a:pt x="222" y="590"/>
                    </a:lnTo>
                    <a:lnTo>
                      <a:pt x="204" y="585"/>
                    </a:lnTo>
                    <a:lnTo>
                      <a:pt x="186" y="578"/>
                    </a:lnTo>
                    <a:lnTo>
                      <a:pt x="168" y="570"/>
                    </a:lnTo>
                    <a:lnTo>
                      <a:pt x="150" y="560"/>
                    </a:lnTo>
                    <a:lnTo>
                      <a:pt x="133" y="549"/>
                    </a:lnTo>
                    <a:lnTo>
                      <a:pt x="117" y="538"/>
                    </a:lnTo>
                    <a:lnTo>
                      <a:pt x="102" y="526"/>
                    </a:lnTo>
                    <a:lnTo>
                      <a:pt x="88" y="513"/>
                    </a:lnTo>
                    <a:lnTo>
                      <a:pt x="75" y="499"/>
                    </a:lnTo>
                    <a:lnTo>
                      <a:pt x="63" y="484"/>
                    </a:lnTo>
                    <a:lnTo>
                      <a:pt x="52" y="467"/>
                    </a:lnTo>
                    <a:lnTo>
                      <a:pt x="41" y="450"/>
                    </a:lnTo>
                    <a:lnTo>
                      <a:pt x="31" y="432"/>
                    </a:lnTo>
                    <a:lnTo>
                      <a:pt x="23" y="414"/>
                    </a:lnTo>
                    <a:lnTo>
                      <a:pt x="16" y="396"/>
                    </a:lnTo>
                    <a:lnTo>
                      <a:pt x="10" y="378"/>
                    </a:lnTo>
                    <a:lnTo>
                      <a:pt x="6" y="359"/>
                    </a:lnTo>
                    <a:lnTo>
                      <a:pt x="3" y="340"/>
                    </a:lnTo>
                    <a:lnTo>
                      <a:pt x="1" y="320"/>
                    </a:lnTo>
                    <a:lnTo>
                      <a:pt x="0" y="300"/>
                    </a:lnTo>
                    <a:lnTo>
                      <a:pt x="1" y="280"/>
                    </a:lnTo>
                    <a:lnTo>
                      <a:pt x="3" y="260"/>
                    </a:lnTo>
                    <a:lnTo>
                      <a:pt x="6" y="241"/>
                    </a:lnTo>
                    <a:lnTo>
                      <a:pt x="10" y="222"/>
                    </a:lnTo>
                    <a:lnTo>
                      <a:pt x="16" y="204"/>
                    </a:lnTo>
                    <a:lnTo>
                      <a:pt x="23" y="186"/>
                    </a:lnTo>
                    <a:lnTo>
                      <a:pt x="31" y="168"/>
                    </a:lnTo>
                    <a:lnTo>
                      <a:pt x="41" y="150"/>
                    </a:lnTo>
                    <a:lnTo>
                      <a:pt x="52" y="133"/>
                    </a:lnTo>
                    <a:lnTo>
                      <a:pt x="63" y="117"/>
                    </a:lnTo>
                    <a:lnTo>
                      <a:pt x="75" y="102"/>
                    </a:lnTo>
                    <a:lnTo>
                      <a:pt x="88" y="87"/>
                    </a:lnTo>
                    <a:lnTo>
                      <a:pt x="102" y="74"/>
                    </a:lnTo>
                    <a:lnTo>
                      <a:pt x="117" y="62"/>
                    </a:lnTo>
                    <a:lnTo>
                      <a:pt x="133" y="51"/>
                    </a:lnTo>
                    <a:lnTo>
                      <a:pt x="150" y="40"/>
                    </a:lnTo>
                    <a:lnTo>
                      <a:pt x="168" y="30"/>
                    </a:lnTo>
                    <a:lnTo>
                      <a:pt x="186" y="22"/>
                    </a:lnTo>
                    <a:lnTo>
                      <a:pt x="204" y="15"/>
                    </a:lnTo>
                    <a:lnTo>
                      <a:pt x="222" y="10"/>
                    </a:lnTo>
                    <a:lnTo>
                      <a:pt x="241" y="5"/>
                    </a:lnTo>
                    <a:lnTo>
                      <a:pt x="260" y="2"/>
                    </a:lnTo>
                    <a:lnTo>
                      <a:pt x="280" y="1"/>
                    </a:lnTo>
                    <a:lnTo>
                      <a:pt x="301" y="0"/>
                    </a:lnTo>
                    <a:lnTo>
                      <a:pt x="321" y="1"/>
                    </a:lnTo>
                    <a:lnTo>
                      <a:pt x="341" y="2"/>
                    </a:lnTo>
                    <a:lnTo>
                      <a:pt x="360" y="5"/>
                    </a:lnTo>
                    <a:lnTo>
                      <a:pt x="379" y="10"/>
                    </a:lnTo>
                    <a:lnTo>
                      <a:pt x="397" y="15"/>
                    </a:lnTo>
                    <a:lnTo>
                      <a:pt x="415" y="22"/>
                    </a:lnTo>
                    <a:lnTo>
                      <a:pt x="433" y="30"/>
                    </a:lnTo>
                    <a:lnTo>
                      <a:pt x="451" y="40"/>
                    </a:lnTo>
                    <a:lnTo>
                      <a:pt x="468" y="51"/>
                    </a:lnTo>
                    <a:lnTo>
                      <a:pt x="484" y="62"/>
                    </a:lnTo>
                    <a:lnTo>
                      <a:pt x="499" y="74"/>
                    </a:lnTo>
                    <a:lnTo>
                      <a:pt x="513" y="87"/>
                    </a:lnTo>
                    <a:lnTo>
                      <a:pt x="527" y="102"/>
                    </a:lnTo>
                    <a:lnTo>
                      <a:pt x="539" y="117"/>
                    </a:lnTo>
                    <a:lnTo>
                      <a:pt x="550" y="133"/>
                    </a:lnTo>
                    <a:lnTo>
                      <a:pt x="561" y="150"/>
                    </a:lnTo>
                    <a:lnTo>
                      <a:pt x="571" y="168"/>
                    </a:lnTo>
                    <a:lnTo>
                      <a:pt x="579" y="186"/>
                    </a:lnTo>
                    <a:lnTo>
                      <a:pt x="586" y="204"/>
                    </a:lnTo>
                    <a:lnTo>
                      <a:pt x="591" y="222"/>
                    </a:lnTo>
                    <a:lnTo>
                      <a:pt x="596" y="240"/>
                    </a:lnTo>
                    <a:lnTo>
                      <a:pt x="599" y="260"/>
                    </a:lnTo>
                    <a:lnTo>
                      <a:pt x="600" y="279"/>
                    </a:lnTo>
                    <a:lnTo>
                      <a:pt x="601" y="300"/>
                    </a:lnTo>
                    <a:close/>
                  </a:path>
                </a:pathLst>
              </a:custGeom>
              <a:noFill/>
              <a:ln cap="rnd" w="540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 anchorCtr="1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</p:grpSp>
      </p:grpSp>
      <p:grpSp>
        <p:nvGrpSpPr>
          <p:cNvPr id="85" name=""/>
          <p:cNvGrpSpPr/>
          <p:nvPr/>
        </p:nvGrpSpPr>
        <p:grpSpPr>
          <a:xfrm>
            <a:off x="8280720" y="4099680"/>
            <a:ext cx="1557000" cy="1465200"/>
            <a:chOff x="8280720" y="4099680"/>
            <a:chExt cx="1557000" cy="1465200"/>
          </a:xfrm>
        </p:grpSpPr>
        <p:sp>
          <p:nvSpPr>
            <p:cNvPr id="86" name=""/>
            <p:cNvSpPr/>
            <p:nvPr/>
          </p:nvSpPr>
          <p:spPr>
            <a:xfrm>
              <a:off x="8639280" y="4366800"/>
              <a:ext cx="104400" cy="1206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87" name=""/>
            <p:cNvSpPr/>
            <p:nvPr/>
          </p:nvSpPr>
          <p:spPr>
            <a:xfrm flipH="1">
              <a:off x="9286920" y="4099680"/>
              <a:ext cx="12600" cy="1602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88" name=""/>
            <p:cNvSpPr/>
            <p:nvPr/>
          </p:nvSpPr>
          <p:spPr>
            <a:xfrm flipH="1">
              <a:off x="9715320" y="4449240"/>
              <a:ext cx="122400" cy="1062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89" name=""/>
            <p:cNvSpPr/>
            <p:nvPr/>
          </p:nvSpPr>
          <p:spPr>
            <a:xfrm>
              <a:off x="8280720" y="4982760"/>
              <a:ext cx="160560" cy="1008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90" name=""/>
            <p:cNvSpPr/>
            <p:nvPr/>
          </p:nvSpPr>
          <p:spPr>
            <a:xfrm flipV="1">
              <a:off x="8550360" y="5458680"/>
              <a:ext cx="122760" cy="1062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</p:grpSp>
      <p:grpSp>
        <p:nvGrpSpPr>
          <p:cNvPr id="91" name=""/>
          <p:cNvGrpSpPr/>
          <p:nvPr/>
        </p:nvGrpSpPr>
        <p:grpSpPr>
          <a:xfrm>
            <a:off x="5009400" y="429480"/>
            <a:ext cx="4875480" cy="4933080"/>
            <a:chOff x="5009400" y="429480"/>
            <a:chExt cx="4875480" cy="4933080"/>
          </a:xfrm>
        </p:grpSpPr>
        <p:sp>
          <p:nvSpPr>
            <p:cNvPr id="92" name=""/>
            <p:cNvSpPr/>
            <p:nvPr/>
          </p:nvSpPr>
          <p:spPr>
            <a:xfrm>
              <a:off x="5009400" y="429480"/>
              <a:ext cx="207360" cy="182520"/>
            </a:xfrm>
            <a:custGeom>
              <a:avLst/>
              <a:gdLst>
                <a:gd name="textAreaLeft" fmla="*/ 0 w 207360"/>
                <a:gd name="textAreaRight" fmla="*/ 207720 w 207360"/>
                <a:gd name="textAreaTop" fmla="*/ 0 h 182520"/>
                <a:gd name="textAreaBottom" fmla="*/ 182880 h 182520"/>
              </a:gdLst>
              <a:ahLst/>
              <a:cxnLst/>
              <a:rect l="textAreaLeft" t="textAreaTop" r="textAreaRight" b="textAreaBottom"/>
              <a:pathLst>
                <a:path w="577" h="508">
                  <a:moveTo>
                    <a:pt x="0" y="73"/>
                  </a:moveTo>
                  <a:lnTo>
                    <a:pt x="328" y="508"/>
                  </a:lnTo>
                  <a:lnTo>
                    <a:pt x="577" y="0"/>
                  </a:lnTo>
                  <a:lnTo>
                    <a:pt x="0" y="73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93" name=""/>
            <p:cNvSpPr/>
            <p:nvPr/>
          </p:nvSpPr>
          <p:spPr>
            <a:xfrm>
              <a:off x="6346800" y="5160240"/>
              <a:ext cx="186480" cy="202320"/>
            </a:xfrm>
            <a:custGeom>
              <a:avLst/>
              <a:gdLst>
                <a:gd name="textAreaLeft" fmla="*/ 0 w 186480"/>
                <a:gd name="textAreaRight" fmla="*/ 186840 w 186480"/>
                <a:gd name="textAreaTop" fmla="*/ 0 h 202320"/>
                <a:gd name="textAreaBottom" fmla="*/ 202680 h 202320"/>
              </a:gdLst>
              <a:ahLst/>
              <a:cxnLst/>
              <a:rect l="textAreaLeft" t="textAreaTop" r="textAreaRight" b="textAreaBottom"/>
              <a:pathLst>
                <a:path w="519" h="563">
                  <a:moveTo>
                    <a:pt x="0" y="262"/>
                  </a:moveTo>
                  <a:lnTo>
                    <a:pt x="455" y="563"/>
                  </a:lnTo>
                  <a:lnTo>
                    <a:pt x="519" y="0"/>
                  </a:lnTo>
                  <a:lnTo>
                    <a:pt x="0" y="262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94" name=""/>
            <p:cNvSpPr/>
            <p:nvPr/>
          </p:nvSpPr>
          <p:spPr>
            <a:xfrm flipH="1">
              <a:off x="8121600" y="1173240"/>
              <a:ext cx="126360" cy="12636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95" name=""/>
            <p:cNvSpPr/>
            <p:nvPr/>
          </p:nvSpPr>
          <p:spPr>
            <a:xfrm>
              <a:off x="8121600" y="1173240"/>
              <a:ext cx="126360" cy="12636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96" name=""/>
            <p:cNvSpPr/>
            <p:nvPr/>
          </p:nvSpPr>
          <p:spPr>
            <a:xfrm>
              <a:off x="9668880" y="2216880"/>
              <a:ext cx="216000" cy="215640"/>
            </a:xfrm>
            <a:custGeom>
              <a:avLst/>
              <a:gdLst>
                <a:gd name="textAreaLeft" fmla="*/ 0 w 216000"/>
                <a:gd name="textAreaRight" fmla="*/ 216360 w 216000"/>
                <a:gd name="textAreaTop" fmla="*/ 0 h 215640"/>
                <a:gd name="textAreaBottom" fmla="*/ 216000 h 215640"/>
              </a:gdLst>
              <a:ahLst/>
              <a:cxnLst/>
              <a:rect l="textAreaLeft" t="textAreaTop" r="textAreaRight" b="textAreaBottom"/>
              <a:pathLst>
                <a:path w="601" h="600">
                  <a:moveTo>
                    <a:pt x="601" y="300"/>
                  </a:moveTo>
                  <a:lnTo>
                    <a:pt x="600" y="320"/>
                  </a:lnTo>
                  <a:lnTo>
                    <a:pt x="598" y="340"/>
                  </a:lnTo>
                  <a:lnTo>
                    <a:pt x="595" y="359"/>
                  </a:lnTo>
                  <a:lnTo>
                    <a:pt x="591" y="378"/>
                  </a:lnTo>
                  <a:lnTo>
                    <a:pt x="585" y="396"/>
                  </a:lnTo>
                  <a:lnTo>
                    <a:pt x="578" y="414"/>
                  </a:lnTo>
                  <a:lnTo>
                    <a:pt x="570" y="432"/>
                  </a:lnTo>
                  <a:lnTo>
                    <a:pt x="560" y="450"/>
                  </a:lnTo>
                  <a:lnTo>
                    <a:pt x="549" y="467"/>
                  </a:lnTo>
                  <a:lnTo>
                    <a:pt x="538" y="484"/>
                  </a:lnTo>
                  <a:lnTo>
                    <a:pt x="526" y="499"/>
                  </a:lnTo>
                  <a:lnTo>
                    <a:pt x="513" y="513"/>
                  </a:lnTo>
                  <a:lnTo>
                    <a:pt x="499" y="526"/>
                  </a:lnTo>
                  <a:lnTo>
                    <a:pt x="484" y="538"/>
                  </a:lnTo>
                  <a:lnTo>
                    <a:pt x="468" y="549"/>
                  </a:lnTo>
                  <a:lnTo>
                    <a:pt x="451" y="560"/>
                  </a:lnTo>
                  <a:lnTo>
                    <a:pt x="433" y="570"/>
                  </a:lnTo>
                  <a:lnTo>
                    <a:pt x="415" y="578"/>
                  </a:lnTo>
                  <a:lnTo>
                    <a:pt x="397" y="585"/>
                  </a:lnTo>
                  <a:lnTo>
                    <a:pt x="378" y="590"/>
                  </a:lnTo>
                  <a:lnTo>
                    <a:pt x="360" y="595"/>
                  </a:lnTo>
                  <a:lnTo>
                    <a:pt x="340" y="598"/>
                  </a:lnTo>
                  <a:lnTo>
                    <a:pt x="320" y="599"/>
                  </a:lnTo>
                  <a:lnTo>
                    <a:pt x="300" y="600"/>
                  </a:lnTo>
                  <a:lnTo>
                    <a:pt x="280" y="599"/>
                  </a:lnTo>
                  <a:lnTo>
                    <a:pt x="260" y="598"/>
                  </a:lnTo>
                  <a:lnTo>
                    <a:pt x="241" y="595"/>
                  </a:lnTo>
                  <a:lnTo>
                    <a:pt x="222" y="590"/>
                  </a:lnTo>
                  <a:lnTo>
                    <a:pt x="204" y="585"/>
                  </a:lnTo>
                  <a:lnTo>
                    <a:pt x="186" y="578"/>
                  </a:lnTo>
                  <a:lnTo>
                    <a:pt x="168" y="570"/>
                  </a:lnTo>
                  <a:lnTo>
                    <a:pt x="150" y="560"/>
                  </a:lnTo>
                  <a:lnTo>
                    <a:pt x="133" y="549"/>
                  </a:lnTo>
                  <a:lnTo>
                    <a:pt x="116" y="538"/>
                  </a:lnTo>
                  <a:lnTo>
                    <a:pt x="101" y="526"/>
                  </a:lnTo>
                  <a:lnTo>
                    <a:pt x="87" y="513"/>
                  </a:lnTo>
                  <a:lnTo>
                    <a:pt x="74" y="499"/>
                  </a:lnTo>
                  <a:lnTo>
                    <a:pt x="62" y="484"/>
                  </a:lnTo>
                  <a:lnTo>
                    <a:pt x="51" y="467"/>
                  </a:lnTo>
                  <a:lnTo>
                    <a:pt x="40" y="450"/>
                  </a:lnTo>
                  <a:lnTo>
                    <a:pt x="30" y="432"/>
                  </a:lnTo>
                  <a:lnTo>
                    <a:pt x="22" y="414"/>
                  </a:lnTo>
                  <a:lnTo>
                    <a:pt x="15" y="396"/>
                  </a:lnTo>
                  <a:lnTo>
                    <a:pt x="10" y="378"/>
                  </a:lnTo>
                  <a:lnTo>
                    <a:pt x="5" y="359"/>
                  </a:lnTo>
                  <a:lnTo>
                    <a:pt x="2" y="340"/>
                  </a:lnTo>
                  <a:lnTo>
                    <a:pt x="1" y="320"/>
                  </a:lnTo>
                  <a:lnTo>
                    <a:pt x="0" y="300"/>
                  </a:lnTo>
                  <a:lnTo>
                    <a:pt x="1" y="280"/>
                  </a:lnTo>
                  <a:lnTo>
                    <a:pt x="2" y="260"/>
                  </a:lnTo>
                  <a:lnTo>
                    <a:pt x="5" y="241"/>
                  </a:lnTo>
                  <a:lnTo>
                    <a:pt x="10" y="222"/>
                  </a:lnTo>
                  <a:lnTo>
                    <a:pt x="15" y="204"/>
                  </a:lnTo>
                  <a:lnTo>
                    <a:pt x="22" y="186"/>
                  </a:lnTo>
                  <a:lnTo>
                    <a:pt x="30" y="168"/>
                  </a:lnTo>
                  <a:lnTo>
                    <a:pt x="40" y="150"/>
                  </a:lnTo>
                  <a:lnTo>
                    <a:pt x="51" y="133"/>
                  </a:lnTo>
                  <a:lnTo>
                    <a:pt x="62" y="116"/>
                  </a:lnTo>
                  <a:lnTo>
                    <a:pt x="74" y="101"/>
                  </a:lnTo>
                  <a:lnTo>
                    <a:pt x="87" y="87"/>
                  </a:lnTo>
                  <a:lnTo>
                    <a:pt x="101" y="74"/>
                  </a:lnTo>
                  <a:lnTo>
                    <a:pt x="116" y="62"/>
                  </a:lnTo>
                  <a:lnTo>
                    <a:pt x="133" y="51"/>
                  </a:lnTo>
                  <a:lnTo>
                    <a:pt x="150" y="40"/>
                  </a:lnTo>
                  <a:lnTo>
                    <a:pt x="168" y="30"/>
                  </a:lnTo>
                  <a:lnTo>
                    <a:pt x="186" y="22"/>
                  </a:lnTo>
                  <a:lnTo>
                    <a:pt x="204" y="15"/>
                  </a:lnTo>
                  <a:lnTo>
                    <a:pt x="222" y="9"/>
                  </a:lnTo>
                  <a:lnTo>
                    <a:pt x="241" y="5"/>
                  </a:lnTo>
                  <a:lnTo>
                    <a:pt x="260" y="2"/>
                  </a:lnTo>
                  <a:lnTo>
                    <a:pt x="280" y="1"/>
                  </a:lnTo>
                  <a:lnTo>
                    <a:pt x="300" y="0"/>
                  </a:lnTo>
                  <a:lnTo>
                    <a:pt x="321" y="1"/>
                  </a:lnTo>
                  <a:lnTo>
                    <a:pt x="341" y="2"/>
                  </a:lnTo>
                  <a:lnTo>
                    <a:pt x="360" y="5"/>
                  </a:lnTo>
                  <a:lnTo>
                    <a:pt x="379" y="9"/>
                  </a:lnTo>
                  <a:lnTo>
                    <a:pt x="397" y="15"/>
                  </a:lnTo>
                  <a:lnTo>
                    <a:pt x="415" y="22"/>
                  </a:lnTo>
                  <a:lnTo>
                    <a:pt x="433" y="30"/>
                  </a:lnTo>
                  <a:lnTo>
                    <a:pt x="451" y="40"/>
                  </a:lnTo>
                  <a:lnTo>
                    <a:pt x="468" y="51"/>
                  </a:lnTo>
                  <a:lnTo>
                    <a:pt x="484" y="62"/>
                  </a:lnTo>
                  <a:lnTo>
                    <a:pt x="499" y="74"/>
                  </a:lnTo>
                  <a:lnTo>
                    <a:pt x="513" y="87"/>
                  </a:lnTo>
                  <a:lnTo>
                    <a:pt x="526" y="101"/>
                  </a:lnTo>
                  <a:lnTo>
                    <a:pt x="538" y="116"/>
                  </a:lnTo>
                  <a:lnTo>
                    <a:pt x="549" y="133"/>
                  </a:lnTo>
                  <a:lnTo>
                    <a:pt x="560" y="150"/>
                  </a:lnTo>
                  <a:lnTo>
                    <a:pt x="570" y="168"/>
                  </a:lnTo>
                  <a:lnTo>
                    <a:pt x="578" y="186"/>
                  </a:lnTo>
                  <a:lnTo>
                    <a:pt x="585" y="204"/>
                  </a:lnTo>
                  <a:lnTo>
                    <a:pt x="591" y="222"/>
                  </a:lnTo>
                  <a:lnTo>
                    <a:pt x="595" y="241"/>
                  </a:lnTo>
                  <a:lnTo>
                    <a:pt x="598" y="260"/>
                  </a:lnTo>
                  <a:lnTo>
                    <a:pt x="600" y="280"/>
                  </a:lnTo>
                  <a:lnTo>
                    <a:pt x="601" y="300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</p:grpSp>
      <p:sp>
        <p:nvSpPr>
          <p:cNvPr id="97" name=""/>
          <p:cNvSpPr/>
          <p:nvPr/>
        </p:nvSpPr>
        <p:spPr>
          <a:xfrm>
            <a:off x="0" y="3690000"/>
            <a:ext cx="108000" cy="1983600"/>
          </a:xfrm>
          <a:custGeom>
            <a:avLst/>
            <a:gdLst>
              <a:gd name="textAreaLeft" fmla="*/ 0 w 108000"/>
              <a:gd name="textAreaRight" fmla="*/ 108360 w 108000"/>
              <a:gd name="textAreaTop" fmla="*/ 0 h 1983600"/>
              <a:gd name="textAreaBottom" fmla="*/ 1983960 h 1983600"/>
            </a:gdLst>
            <a:ahLst/>
            <a:cxnLst/>
            <a:rect l="textAreaLeft" t="textAreaTop" r="textAreaRight" b="textAreaBottom"/>
            <a:pathLst>
              <a:path w="301" h="5511">
                <a:moveTo>
                  <a:pt x="0" y="0"/>
                </a:moveTo>
                <a:lnTo>
                  <a:pt x="301" y="0"/>
                </a:lnTo>
                <a:lnTo>
                  <a:pt x="301" y="5511"/>
                </a:lnTo>
                <a:lnTo>
                  <a:pt x="0" y="551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sp>
        <p:nvSpPr>
          <p:cNvPr id="98" name=""/>
          <p:cNvSpPr/>
          <p:nvPr/>
        </p:nvSpPr>
        <p:spPr>
          <a:xfrm>
            <a:off x="9972000" y="0"/>
            <a:ext cx="108000" cy="1980000"/>
          </a:xfrm>
          <a:custGeom>
            <a:avLst/>
            <a:gdLst>
              <a:gd name="textAreaLeft" fmla="*/ 0 w 108000"/>
              <a:gd name="textAreaRight" fmla="*/ 108360 w 108000"/>
              <a:gd name="textAreaTop" fmla="*/ 0 h 1980000"/>
              <a:gd name="textAreaBottom" fmla="*/ 1980360 h 1980000"/>
            </a:gdLst>
            <a:ahLst/>
            <a:cxnLst/>
            <a:rect l="textAreaLeft" t="textAreaTop" r="textAreaRight" b="textAreaBottom"/>
            <a:pathLst>
              <a:path w="301" h="5501">
                <a:moveTo>
                  <a:pt x="0" y="0"/>
                </a:moveTo>
                <a:lnTo>
                  <a:pt x="301" y="0"/>
                </a:lnTo>
                <a:lnTo>
                  <a:pt x="301" y="5501"/>
                </a:lnTo>
                <a:lnTo>
                  <a:pt x="0" y="550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ftr" idx="4"/>
          </p:nvPr>
        </p:nvSpPr>
        <p:spPr>
          <a:xfrm>
            <a:off x="3420000" y="5328000"/>
            <a:ext cx="32396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sldNum" idx="5"/>
          </p:nvPr>
        </p:nvSpPr>
        <p:spPr>
          <a:xfrm>
            <a:off x="72288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DA756CF-A3F9-4B2A-BCAC-491DAD13E965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dt" idx="6"/>
          </p:nvPr>
        </p:nvSpPr>
        <p:spPr>
          <a:xfrm>
            <a:off x="5040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C29990A0-A814-45DC-A731-FED7DBA30D6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86FD12A3-52A6-4D99-9733-38681ACF3E4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7A96519D-F90D-4014-A387-230A58662AB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Articl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6" name="PlaceHolder 2"/>
          <p:cNvSpPr>
            <a:spLocks noGrp="1"/>
          </p:cNvSpPr>
          <p:nvPr>
            <p:ph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ACF90CE1-196F-4DEB-825D-4073EE8B09F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Articl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3" name="PlaceHolder 2"/>
          <p:cNvSpPr>
            <a:spLocks noGrp="1"/>
          </p:cNvSpPr>
          <p:nvPr>
            <p:ph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E5ECF29A-BD5E-42ED-875D-028F5DDBB30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4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5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6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7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"/>
          <p:cNvGrpSpPr/>
          <p:nvPr/>
        </p:nvGrpSpPr>
        <p:grpSpPr>
          <a:xfrm>
            <a:off x="1260000" y="1620000"/>
            <a:ext cx="7560000" cy="1620000"/>
            <a:chOff x="1260000" y="1620000"/>
            <a:chExt cx="7560000" cy="1620000"/>
          </a:xfrm>
        </p:grpSpPr>
        <p:sp>
          <p:nvSpPr>
            <p:cNvPr id="139" name=""/>
            <p:cNvSpPr/>
            <p:nvPr/>
          </p:nvSpPr>
          <p:spPr>
            <a:xfrm>
              <a:off x="1260000" y="1620000"/>
              <a:ext cx="7560000" cy="1620000"/>
            </a:xfrm>
            <a:custGeom>
              <a:avLst/>
              <a:gdLst>
                <a:gd name="textAreaLeft" fmla="*/ 0 w 7560000"/>
                <a:gd name="textAreaRight" fmla="*/ 7560360 w 7560000"/>
                <a:gd name="textAreaTop" fmla="*/ 0 h 1620000"/>
                <a:gd name="textAreaBottom" fmla="*/ 1620360 h 1620000"/>
              </a:gdLst>
              <a:ahLst/>
              <a:cxnLst/>
              <a:rect l="textAreaLeft" t="textAreaTop" r="textAreaRight" b="textAreaBottom"/>
              <a:pathLst>
                <a:path w="21001" h="4501">
                  <a:moveTo>
                    <a:pt x="0" y="0"/>
                  </a:moveTo>
                  <a:lnTo>
                    <a:pt x="21001" y="0"/>
                  </a:lnTo>
                  <a:lnTo>
                    <a:pt x="21001" y="4501"/>
                  </a:lnTo>
                  <a:lnTo>
                    <a:pt x="0" y="45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02c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grpSp>
          <p:nvGrpSpPr>
            <p:cNvPr id="140" name=""/>
            <p:cNvGrpSpPr/>
            <p:nvPr/>
          </p:nvGrpSpPr>
          <p:grpSpPr>
            <a:xfrm>
              <a:off x="1360080" y="1741680"/>
              <a:ext cx="642600" cy="669600"/>
              <a:chOff x="1360080" y="1741680"/>
              <a:chExt cx="642600" cy="669600"/>
            </a:xfrm>
          </p:grpSpPr>
          <p:sp>
            <p:nvSpPr>
              <p:cNvPr id="141" name=""/>
              <p:cNvSpPr/>
              <p:nvPr/>
            </p:nvSpPr>
            <p:spPr>
              <a:xfrm>
                <a:off x="1503360" y="1899360"/>
                <a:ext cx="356040" cy="428760"/>
              </a:xfrm>
              <a:custGeom>
                <a:avLst/>
                <a:gdLst>
                  <a:gd name="textAreaLeft" fmla="*/ 0 w 356040"/>
                  <a:gd name="textAreaRight" fmla="*/ 356400 w 356040"/>
                  <a:gd name="textAreaTop" fmla="*/ 0 h 428760"/>
                  <a:gd name="textAreaBottom" fmla="*/ 429120 h 428760"/>
                </a:gdLst>
                <a:ahLst/>
                <a:cxnLst/>
                <a:rect l="textAreaLeft" t="textAreaTop" r="textAreaRight" b="textAreaBottom"/>
                <a:pathLst>
                  <a:path w="990" h="1192">
                    <a:moveTo>
                      <a:pt x="495" y="0"/>
                    </a:moveTo>
                    <a:lnTo>
                      <a:pt x="495" y="0"/>
                    </a:lnTo>
                    <a:lnTo>
                      <a:pt x="495" y="0"/>
                    </a:lnTo>
                    <a:lnTo>
                      <a:pt x="461" y="1"/>
                    </a:lnTo>
                    <a:lnTo>
                      <a:pt x="429" y="4"/>
                    </a:lnTo>
                    <a:lnTo>
                      <a:pt x="397" y="9"/>
                    </a:lnTo>
                    <a:lnTo>
                      <a:pt x="366" y="16"/>
                    </a:lnTo>
                    <a:lnTo>
                      <a:pt x="336" y="25"/>
                    </a:lnTo>
                    <a:lnTo>
                      <a:pt x="306" y="36"/>
                    </a:lnTo>
                    <a:lnTo>
                      <a:pt x="277" y="50"/>
                    </a:lnTo>
                    <a:lnTo>
                      <a:pt x="247" y="66"/>
                    </a:lnTo>
                    <a:lnTo>
                      <a:pt x="218" y="84"/>
                    </a:lnTo>
                    <a:lnTo>
                      <a:pt x="192" y="102"/>
                    </a:lnTo>
                    <a:lnTo>
                      <a:pt x="167" y="122"/>
                    </a:lnTo>
                    <a:lnTo>
                      <a:pt x="144" y="144"/>
                    </a:lnTo>
                    <a:lnTo>
                      <a:pt x="123" y="167"/>
                    </a:lnTo>
                    <a:lnTo>
                      <a:pt x="103" y="192"/>
                    </a:lnTo>
                    <a:lnTo>
                      <a:pt x="84" y="218"/>
                    </a:lnTo>
                    <a:lnTo>
                      <a:pt x="66" y="247"/>
                    </a:lnTo>
                    <a:lnTo>
                      <a:pt x="50" y="277"/>
                    </a:lnTo>
                    <a:lnTo>
                      <a:pt x="36" y="306"/>
                    </a:lnTo>
                    <a:lnTo>
                      <a:pt x="25" y="336"/>
                    </a:lnTo>
                    <a:lnTo>
                      <a:pt x="16" y="366"/>
                    </a:lnTo>
                    <a:lnTo>
                      <a:pt x="9" y="397"/>
                    </a:lnTo>
                    <a:lnTo>
                      <a:pt x="4" y="429"/>
                    </a:lnTo>
                    <a:lnTo>
                      <a:pt x="1" y="461"/>
                    </a:lnTo>
                    <a:lnTo>
                      <a:pt x="0" y="495"/>
                    </a:lnTo>
                    <a:lnTo>
                      <a:pt x="0" y="495"/>
                    </a:lnTo>
                    <a:lnTo>
                      <a:pt x="0" y="495"/>
                    </a:lnTo>
                    <a:lnTo>
                      <a:pt x="1" y="528"/>
                    </a:lnTo>
                    <a:lnTo>
                      <a:pt x="4" y="561"/>
                    </a:lnTo>
                    <a:lnTo>
                      <a:pt x="9" y="592"/>
                    </a:lnTo>
                    <a:lnTo>
                      <a:pt x="16" y="623"/>
                    </a:lnTo>
                    <a:lnTo>
                      <a:pt x="25" y="653"/>
                    </a:lnTo>
                    <a:lnTo>
                      <a:pt x="37" y="683"/>
                    </a:lnTo>
                    <a:lnTo>
                      <a:pt x="50" y="712"/>
                    </a:lnTo>
                    <a:lnTo>
                      <a:pt x="66" y="742"/>
                    </a:lnTo>
                    <a:lnTo>
                      <a:pt x="84" y="771"/>
                    </a:lnTo>
                    <a:lnTo>
                      <a:pt x="102" y="797"/>
                    </a:lnTo>
                    <a:lnTo>
                      <a:pt x="122" y="822"/>
                    </a:lnTo>
                    <a:lnTo>
                      <a:pt x="144" y="845"/>
                    </a:lnTo>
                    <a:lnTo>
                      <a:pt x="167" y="867"/>
                    </a:lnTo>
                    <a:lnTo>
                      <a:pt x="192" y="887"/>
                    </a:lnTo>
                    <a:lnTo>
                      <a:pt x="218" y="905"/>
                    </a:lnTo>
                    <a:lnTo>
                      <a:pt x="247" y="923"/>
                    </a:lnTo>
                    <a:lnTo>
                      <a:pt x="268" y="934"/>
                    </a:lnTo>
                    <a:lnTo>
                      <a:pt x="288" y="944"/>
                    </a:lnTo>
                    <a:lnTo>
                      <a:pt x="309" y="953"/>
                    </a:lnTo>
                    <a:lnTo>
                      <a:pt x="331" y="962"/>
                    </a:lnTo>
                    <a:lnTo>
                      <a:pt x="331" y="962"/>
                    </a:lnTo>
                    <a:lnTo>
                      <a:pt x="331" y="1134"/>
                    </a:lnTo>
                    <a:lnTo>
                      <a:pt x="331" y="1140"/>
                    </a:lnTo>
                    <a:lnTo>
                      <a:pt x="332" y="1146"/>
                    </a:lnTo>
                    <a:lnTo>
                      <a:pt x="334" y="1151"/>
                    </a:lnTo>
                    <a:lnTo>
                      <a:pt x="336" y="1156"/>
                    </a:lnTo>
                    <a:lnTo>
                      <a:pt x="338" y="1162"/>
                    </a:lnTo>
                    <a:lnTo>
                      <a:pt x="341" y="1166"/>
                    </a:lnTo>
                    <a:lnTo>
                      <a:pt x="344" y="1171"/>
                    </a:lnTo>
                    <a:lnTo>
                      <a:pt x="348" y="1175"/>
                    </a:lnTo>
                    <a:lnTo>
                      <a:pt x="352" y="1179"/>
                    </a:lnTo>
                    <a:lnTo>
                      <a:pt x="357" y="1182"/>
                    </a:lnTo>
                    <a:lnTo>
                      <a:pt x="361" y="1185"/>
                    </a:lnTo>
                    <a:lnTo>
                      <a:pt x="366" y="1187"/>
                    </a:lnTo>
                    <a:lnTo>
                      <a:pt x="372" y="1189"/>
                    </a:lnTo>
                    <a:lnTo>
                      <a:pt x="377" y="1191"/>
                    </a:lnTo>
                    <a:lnTo>
                      <a:pt x="383" y="1192"/>
                    </a:lnTo>
                    <a:lnTo>
                      <a:pt x="389" y="1192"/>
                    </a:lnTo>
                    <a:lnTo>
                      <a:pt x="600" y="1192"/>
                    </a:lnTo>
                    <a:lnTo>
                      <a:pt x="606" y="1192"/>
                    </a:lnTo>
                    <a:lnTo>
                      <a:pt x="612" y="1191"/>
                    </a:lnTo>
                    <a:lnTo>
                      <a:pt x="617" y="1189"/>
                    </a:lnTo>
                    <a:lnTo>
                      <a:pt x="623" y="1187"/>
                    </a:lnTo>
                    <a:lnTo>
                      <a:pt x="628" y="1185"/>
                    </a:lnTo>
                    <a:lnTo>
                      <a:pt x="632" y="1182"/>
                    </a:lnTo>
                    <a:lnTo>
                      <a:pt x="637" y="1179"/>
                    </a:lnTo>
                    <a:lnTo>
                      <a:pt x="641" y="1175"/>
                    </a:lnTo>
                    <a:lnTo>
                      <a:pt x="645" y="1171"/>
                    </a:lnTo>
                    <a:lnTo>
                      <a:pt x="648" y="1166"/>
                    </a:lnTo>
                    <a:lnTo>
                      <a:pt x="651" y="1162"/>
                    </a:lnTo>
                    <a:lnTo>
                      <a:pt x="653" y="1156"/>
                    </a:lnTo>
                    <a:lnTo>
                      <a:pt x="655" y="1151"/>
                    </a:lnTo>
                    <a:lnTo>
                      <a:pt x="657" y="1146"/>
                    </a:lnTo>
                    <a:lnTo>
                      <a:pt x="658" y="1140"/>
                    </a:lnTo>
                    <a:lnTo>
                      <a:pt x="658" y="1134"/>
                    </a:lnTo>
                    <a:lnTo>
                      <a:pt x="658" y="962"/>
                    </a:lnTo>
                    <a:lnTo>
                      <a:pt x="658" y="962"/>
                    </a:lnTo>
                    <a:lnTo>
                      <a:pt x="658" y="962"/>
                    </a:lnTo>
                    <a:lnTo>
                      <a:pt x="680" y="953"/>
                    </a:lnTo>
                    <a:lnTo>
                      <a:pt x="701" y="944"/>
                    </a:lnTo>
                    <a:lnTo>
                      <a:pt x="721" y="934"/>
                    </a:lnTo>
                    <a:lnTo>
                      <a:pt x="742" y="923"/>
                    </a:lnTo>
                    <a:lnTo>
                      <a:pt x="771" y="905"/>
                    </a:lnTo>
                    <a:lnTo>
                      <a:pt x="797" y="887"/>
                    </a:lnTo>
                    <a:lnTo>
                      <a:pt x="822" y="867"/>
                    </a:lnTo>
                    <a:lnTo>
                      <a:pt x="845" y="845"/>
                    </a:lnTo>
                    <a:lnTo>
                      <a:pt x="867" y="822"/>
                    </a:lnTo>
                    <a:lnTo>
                      <a:pt x="887" y="797"/>
                    </a:lnTo>
                    <a:lnTo>
                      <a:pt x="906" y="771"/>
                    </a:lnTo>
                    <a:lnTo>
                      <a:pt x="924" y="742"/>
                    </a:lnTo>
                    <a:lnTo>
                      <a:pt x="940" y="712"/>
                    </a:lnTo>
                    <a:lnTo>
                      <a:pt x="953" y="683"/>
                    </a:lnTo>
                    <a:lnTo>
                      <a:pt x="965" y="653"/>
                    </a:lnTo>
                    <a:lnTo>
                      <a:pt x="974" y="623"/>
                    </a:lnTo>
                    <a:lnTo>
                      <a:pt x="981" y="592"/>
                    </a:lnTo>
                    <a:lnTo>
                      <a:pt x="986" y="561"/>
                    </a:lnTo>
                    <a:lnTo>
                      <a:pt x="989" y="528"/>
                    </a:lnTo>
                    <a:lnTo>
                      <a:pt x="990" y="495"/>
                    </a:lnTo>
                    <a:lnTo>
                      <a:pt x="990" y="495"/>
                    </a:lnTo>
                    <a:lnTo>
                      <a:pt x="990" y="495"/>
                    </a:lnTo>
                    <a:lnTo>
                      <a:pt x="989" y="461"/>
                    </a:lnTo>
                    <a:lnTo>
                      <a:pt x="986" y="429"/>
                    </a:lnTo>
                    <a:lnTo>
                      <a:pt x="981" y="397"/>
                    </a:lnTo>
                    <a:lnTo>
                      <a:pt x="974" y="366"/>
                    </a:lnTo>
                    <a:lnTo>
                      <a:pt x="965" y="336"/>
                    </a:lnTo>
                    <a:lnTo>
                      <a:pt x="953" y="306"/>
                    </a:lnTo>
                    <a:lnTo>
                      <a:pt x="940" y="277"/>
                    </a:lnTo>
                    <a:lnTo>
                      <a:pt x="924" y="247"/>
                    </a:lnTo>
                    <a:lnTo>
                      <a:pt x="906" y="218"/>
                    </a:lnTo>
                    <a:lnTo>
                      <a:pt x="887" y="192"/>
                    </a:lnTo>
                    <a:lnTo>
                      <a:pt x="867" y="167"/>
                    </a:lnTo>
                    <a:lnTo>
                      <a:pt x="846" y="144"/>
                    </a:lnTo>
                    <a:lnTo>
                      <a:pt x="822" y="122"/>
                    </a:lnTo>
                    <a:lnTo>
                      <a:pt x="797" y="102"/>
                    </a:lnTo>
                    <a:lnTo>
                      <a:pt x="771" y="84"/>
                    </a:lnTo>
                    <a:lnTo>
                      <a:pt x="742" y="66"/>
                    </a:lnTo>
                    <a:lnTo>
                      <a:pt x="712" y="50"/>
                    </a:lnTo>
                    <a:lnTo>
                      <a:pt x="683" y="36"/>
                    </a:lnTo>
                    <a:lnTo>
                      <a:pt x="653" y="25"/>
                    </a:lnTo>
                    <a:lnTo>
                      <a:pt x="623" y="16"/>
                    </a:lnTo>
                    <a:lnTo>
                      <a:pt x="592" y="9"/>
                    </a:lnTo>
                    <a:lnTo>
                      <a:pt x="561" y="4"/>
                    </a:lnTo>
                    <a:lnTo>
                      <a:pt x="528" y="1"/>
                    </a:lnTo>
                    <a:lnTo>
                      <a:pt x="495" y="0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142" name=""/>
              <p:cNvSpPr/>
              <p:nvPr/>
            </p:nvSpPr>
            <p:spPr>
              <a:xfrm>
                <a:off x="1597680" y="2328480"/>
                <a:ext cx="167040" cy="41400"/>
              </a:xfrm>
              <a:custGeom>
                <a:avLst/>
                <a:gdLst>
                  <a:gd name="textAreaLeft" fmla="*/ 0 w 167040"/>
                  <a:gd name="textAreaRight" fmla="*/ 167400 w 167040"/>
                  <a:gd name="textAreaTop" fmla="*/ 0 h 41400"/>
                  <a:gd name="textAreaBottom" fmla="*/ 41760 h 41400"/>
                </a:gdLst>
                <a:ahLst/>
                <a:cxnLst/>
                <a:rect l="textAreaLeft" t="textAreaTop" r="textAreaRight" b="textAreaBottom"/>
                <a:pathLst>
                  <a:path w="465" h="116">
                    <a:moveTo>
                      <a:pt x="233" y="116"/>
                    </a:moveTo>
                    <a:lnTo>
                      <a:pt x="407" y="116"/>
                    </a:lnTo>
                    <a:lnTo>
                      <a:pt x="413" y="116"/>
                    </a:lnTo>
                    <a:lnTo>
                      <a:pt x="419" y="115"/>
                    </a:lnTo>
                    <a:lnTo>
                      <a:pt x="424" y="113"/>
                    </a:lnTo>
                    <a:lnTo>
                      <a:pt x="430" y="111"/>
                    </a:lnTo>
                    <a:lnTo>
                      <a:pt x="435" y="109"/>
                    </a:lnTo>
                    <a:lnTo>
                      <a:pt x="439" y="106"/>
                    </a:lnTo>
                    <a:lnTo>
                      <a:pt x="444" y="103"/>
                    </a:lnTo>
                    <a:lnTo>
                      <a:pt x="448" y="99"/>
                    </a:lnTo>
                    <a:lnTo>
                      <a:pt x="452" y="95"/>
                    </a:lnTo>
                    <a:lnTo>
                      <a:pt x="455" y="90"/>
                    </a:lnTo>
                    <a:lnTo>
                      <a:pt x="458" y="86"/>
                    </a:lnTo>
                    <a:lnTo>
                      <a:pt x="460" y="81"/>
                    </a:lnTo>
                    <a:lnTo>
                      <a:pt x="462" y="75"/>
                    </a:lnTo>
                    <a:lnTo>
                      <a:pt x="464" y="70"/>
                    </a:lnTo>
                    <a:lnTo>
                      <a:pt x="465" y="64"/>
                    </a:lnTo>
                    <a:lnTo>
                      <a:pt x="465" y="58"/>
                    </a:lnTo>
                    <a:lnTo>
                      <a:pt x="465" y="52"/>
                    </a:lnTo>
                    <a:lnTo>
                      <a:pt x="464" y="46"/>
                    </a:lnTo>
                    <a:lnTo>
                      <a:pt x="462" y="41"/>
                    </a:lnTo>
                    <a:lnTo>
                      <a:pt x="460" y="35"/>
                    </a:lnTo>
                    <a:lnTo>
                      <a:pt x="458" y="30"/>
                    </a:lnTo>
                    <a:lnTo>
                      <a:pt x="455" y="26"/>
                    </a:lnTo>
                    <a:lnTo>
                      <a:pt x="452" y="21"/>
                    </a:lnTo>
                    <a:lnTo>
                      <a:pt x="448" y="17"/>
                    </a:lnTo>
                    <a:lnTo>
                      <a:pt x="444" y="13"/>
                    </a:lnTo>
                    <a:lnTo>
                      <a:pt x="439" y="10"/>
                    </a:lnTo>
                    <a:lnTo>
                      <a:pt x="435" y="7"/>
                    </a:lnTo>
                    <a:lnTo>
                      <a:pt x="430" y="5"/>
                    </a:lnTo>
                    <a:lnTo>
                      <a:pt x="424" y="3"/>
                    </a:lnTo>
                    <a:lnTo>
                      <a:pt x="419" y="1"/>
                    </a:lnTo>
                    <a:lnTo>
                      <a:pt x="413" y="0"/>
                    </a:lnTo>
                    <a:lnTo>
                      <a:pt x="407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1" y="3"/>
                    </a:lnTo>
                    <a:lnTo>
                      <a:pt x="35" y="5"/>
                    </a:lnTo>
                    <a:lnTo>
                      <a:pt x="30" y="7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0" y="26"/>
                    </a:lnTo>
                    <a:lnTo>
                      <a:pt x="7" y="30"/>
                    </a:lnTo>
                    <a:lnTo>
                      <a:pt x="5" y="35"/>
                    </a:lnTo>
                    <a:lnTo>
                      <a:pt x="3" y="41"/>
                    </a:lnTo>
                    <a:lnTo>
                      <a:pt x="1" y="46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1" y="70"/>
                    </a:lnTo>
                    <a:lnTo>
                      <a:pt x="3" y="75"/>
                    </a:lnTo>
                    <a:lnTo>
                      <a:pt x="5" y="81"/>
                    </a:lnTo>
                    <a:lnTo>
                      <a:pt x="7" y="86"/>
                    </a:lnTo>
                    <a:lnTo>
                      <a:pt x="10" y="90"/>
                    </a:lnTo>
                    <a:lnTo>
                      <a:pt x="13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6" y="106"/>
                    </a:lnTo>
                    <a:lnTo>
                      <a:pt x="30" y="109"/>
                    </a:lnTo>
                    <a:lnTo>
                      <a:pt x="35" y="111"/>
                    </a:lnTo>
                    <a:lnTo>
                      <a:pt x="41" y="113"/>
                    </a:lnTo>
                    <a:lnTo>
                      <a:pt x="46" y="115"/>
                    </a:lnTo>
                    <a:lnTo>
                      <a:pt x="52" y="116"/>
                    </a:lnTo>
                    <a:lnTo>
                      <a:pt x="58" y="116"/>
                    </a:lnTo>
                    <a:lnTo>
                      <a:pt x="233" y="116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143" name=""/>
              <p:cNvSpPr/>
              <p:nvPr/>
            </p:nvSpPr>
            <p:spPr>
              <a:xfrm>
                <a:off x="1613880" y="2369880"/>
                <a:ext cx="134640" cy="41400"/>
              </a:xfrm>
              <a:custGeom>
                <a:avLst/>
                <a:gdLst>
                  <a:gd name="textAreaLeft" fmla="*/ 0 w 134640"/>
                  <a:gd name="textAreaRight" fmla="*/ 135000 w 134640"/>
                  <a:gd name="textAreaTop" fmla="*/ 0 h 41400"/>
                  <a:gd name="textAreaBottom" fmla="*/ 41760 h 41400"/>
                </a:gdLst>
                <a:ahLst/>
                <a:cxnLst/>
                <a:rect l="textAreaLeft" t="textAreaTop" r="textAreaRight" b="textAreaBottom"/>
                <a:pathLst>
                  <a:path w="375" h="116">
                    <a:moveTo>
                      <a:pt x="188" y="116"/>
                    </a:moveTo>
                    <a:lnTo>
                      <a:pt x="317" y="116"/>
                    </a:lnTo>
                    <a:lnTo>
                      <a:pt x="323" y="116"/>
                    </a:lnTo>
                    <a:lnTo>
                      <a:pt x="329" y="115"/>
                    </a:lnTo>
                    <a:lnTo>
                      <a:pt x="334" y="113"/>
                    </a:lnTo>
                    <a:lnTo>
                      <a:pt x="340" y="111"/>
                    </a:lnTo>
                    <a:lnTo>
                      <a:pt x="345" y="109"/>
                    </a:lnTo>
                    <a:lnTo>
                      <a:pt x="349" y="106"/>
                    </a:lnTo>
                    <a:lnTo>
                      <a:pt x="354" y="103"/>
                    </a:lnTo>
                    <a:lnTo>
                      <a:pt x="358" y="99"/>
                    </a:lnTo>
                    <a:lnTo>
                      <a:pt x="362" y="95"/>
                    </a:lnTo>
                    <a:lnTo>
                      <a:pt x="365" y="90"/>
                    </a:lnTo>
                    <a:lnTo>
                      <a:pt x="368" y="86"/>
                    </a:lnTo>
                    <a:lnTo>
                      <a:pt x="370" y="81"/>
                    </a:lnTo>
                    <a:lnTo>
                      <a:pt x="372" y="75"/>
                    </a:lnTo>
                    <a:lnTo>
                      <a:pt x="374" y="70"/>
                    </a:lnTo>
                    <a:lnTo>
                      <a:pt x="375" y="64"/>
                    </a:lnTo>
                    <a:lnTo>
                      <a:pt x="375" y="58"/>
                    </a:lnTo>
                    <a:lnTo>
                      <a:pt x="375" y="58"/>
                    </a:lnTo>
                    <a:lnTo>
                      <a:pt x="375" y="52"/>
                    </a:lnTo>
                    <a:lnTo>
                      <a:pt x="374" y="46"/>
                    </a:lnTo>
                    <a:lnTo>
                      <a:pt x="372" y="41"/>
                    </a:lnTo>
                    <a:lnTo>
                      <a:pt x="370" y="35"/>
                    </a:lnTo>
                    <a:lnTo>
                      <a:pt x="368" y="30"/>
                    </a:lnTo>
                    <a:lnTo>
                      <a:pt x="365" y="26"/>
                    </a:lnTo>
                    <a:lnTo>
                      <a:pt x="362" y="21"/>
                    </a:lnTo>
                    <a:lnTo>
                      <a:pt x="358" y="17"/>
                    </a:lnTo>
                    <a:lnTo>
                      <a:pt x="354" y="13"/>
                    </a:lnTo>
                    <a:lnTo>
                      <a:pt x="349" y="10"/>
                    </a:lnTo>
                    <a:lnTo>
                      <a:pt x="345" y="7"/>
                    </a:lnTo>
                    <a:lnTo>
                      <a:pt x="340" y="5"/>
                    </a:lnTo>
                    <a:lnTo>
                      <a:pt x="334" y="3"/>
                    </a:lnTo>
                    <a:lnTo>
                      <a:pt x="329" y="1"/>
                    </a:lnTo>
                    <a:lnTo>
                      <a:pt x="323" y="0"/>
                    </a:lnTo>
                    <a:lnTo>
                      <a:pt x="317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1" y="3"/>
                    </a:lnTo>
                    <a:lnTo>
                      <a:pt x="35" y="5"/>
                    </a:lnTo>
                    <a:lnTo>
                      <a:pt x="30" y="7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0" y="26"/>
                    </a:lnTo>
                    <a:lnTo>
                      <a:pt x="7" y="30"/>
                    </a:lnTo>
                    <a:lnTo>
                      <a:pt x="5" y="35"/>
                    </a:lnTo>
                    <a:lnTo>
                      <a:pt x="3" y="41"/>
                    </a:lnTo>
                    <a:lnTo>
                      <a:pt x="1" y="46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1" y="70"/>
                    </a:lnTo>
                    <a:lnTo>
                      <a:pt x="3" y="75"/>
                    </a:lnTo>
                    <a:lnTo>
                      <a:pt x="5" y="81"/>
                    </a:lnTo>
                    <a:lnTo>
                      <a:pt x="7" y="86"/>
                    </a:lnTo>
                    <a:lnTo>
                      <a:pt x="10" y="90"/>
                    </a:lnTo>
                    <a:lnTo>
                      <a:pt x="13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6" y="106"/>
                    </a:lnTo>
                    <a:lnTo>
                      <a:pt x="30" y="109"/>
                    </a:lnTo>
                    <a:lnTo>
                      <a:pt x="35" y="111"/>
                    </a:lnTo>
                    <a:lnTo>
                      <a:pt x="41" y="113"/>
                    </a:lnTo>
                    <a:lnTo>
                      <a:pt x="46" y="115"/>
                    </a:lnTo>
                    <a:lnTo>
                      <a:pt x="52" y="116"/>
                    </a:lnTo>
                    <a:lnTo>
                      <a:pt x="58" y="116"/>
                    </a:lnTo>
                    <a:lnTo>
                      <a:pt x="188" y="116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144" name=""/>
              <p:cNvSpPr/>
              <p:nvPr/>
            </p:nvSpPr>
            <p:spPr>
              <a:xfrm>
                <a:off x="1600560" y="2017800"/>
                <a:ext cx="163080" cy="310320"/>
              </a:xfrm>
              <a:custGeom>
                <a:avLst/>
                <a:gdLst>
                  <a:gd name="textAreaLeft" fmla="*/ 0 w 163080"/>
                  <a:gd name="textAreaRight" fmla="*/ 163440 w 163080"/>
                  <a:gd name="textAreaTop" fmla="*/ 0 h 310320"/>
                  <a:gd name="textAreaBottom" fmla="*/ 310680 h 310320"/>
                </a:gdLst>
                <a:ahLst/>
                <a:cxnLst/>
                <a:rect l="textAreaLeft" t="textAreaTop" r="textAreaRight" b="textAreaBottom"/>
                <a:pathLst>
                  <a:path w="454" h="863">
                    <a:moveTo>
                      <a:pt x="165" y="863"/>
                    </a:moveTo>
                    <a:lnTo>
                      <a:pt x="173" y="456"/>
                    </a:lnTo>
                    <a:lnTo>
                      <a:pt x="174" y="443"/>
                    </a:lnTo>
                    <a:lnTo>
                      <a:pt x="178" y="430"/>
                    </a:lnTo>
                    <a:lnTo>
                      <a:pt x="182" y="418"/>
                    </a:lnTo>
                    <a:lnTo>
                      <a:pt x="188" y="407"/>
                    </a:lnTo>
                    <a:lnTo>
                      <a:pt x="195" y="397"/>
                    </a:lnTo>
                    <a:lnTo>
                      <a:pt x="204" y="386"/>
                    </a:lnTo>
                    <a:lnTo>
                      <a:pt x="223" y="367"/>
                    </a:lnTo>
                    <a:lnTo>
                      <a:pt x="246" y="350"/>
                    </a:lnTo>
                    <a:lnTo>
                      <a:pt x="271" y="333"/>
                    </a:lnTo>
                    <a:lnTo>
                      <a:pt x="324" y="302"/>
                    </a:lnTo>
                    <a:lnTo>
                      <a:pt x="376" y="269"/>
                    </a:lnTo>
                    <a:lnTo>
                      <a:pt x="399" y="251"/>
                    </a:lnTo>
                    <a:lnTo>
                      <a:pt x="419" y="232"/>
                    </a:lnTo>
                    <a:lnTo>
                      <a:pt x="428" y="222"/>
                    </a:lnTo>
                    <a:lnTo>
                      <a:pt x="435" y="211"/>
                    </a:lnTo>
                    <a:lnTo>
                      <a:pt x="442" y="200"/>
                    </a:lnTo>
                    <a:lnTo>
                      <a:pt x="447" y="188"/>
                    </a:lnTo>
                    <a:lnTo>
                      <a:pt x="451" y="175"/>
                    </a:lnTo>
                    <a:lnTo>
                      <a:pt x="453" y="161"/>
                    </a:lnTo>
                    <a:lnTo>
                      <a:pt x="454" y="147"/>
                    </a:lnTo>
                    <a:lnTo>
                      <a:pt x="453" y="132"/>
                    </a:lnTo>
                    <a:lnTo>
                      <a:pt x="450" y="120"/>
                    </a:lnTo>
                    <a:lnTo>
                      <a:pt x="447" y="109"/>
                    </a:lnTo>
                    <a:lnTo>
                      <a:pt x="442" y="100"/>
                    </a:lnTo>
                    <a:lnTo>
                      <a:pt x="435" y="92"/>
                    </a:lnTo>
                    <a:lnTo>
                      <a:pt x="428" y="85"/>
                    </a:lnTo>
                    <a:lnTo>
                      <a:pt x="420" y="80"/>
                    </a:lnTo>
                    <a:lnTo>
                      <a:pt x="410" y="76"/>
                    </a:lnTo>
                    <a:lnTo>
                      <a:pt x="400" y="72"/>
                    </a:lnTo>
                    <a:lnTo>
                      <a:pt x="390" y="70"/>
                    </a:lnTo>
                    <a:lnTo>
                      <a:pt x="379" y="69"/>
                    </a:lnTo>
                    <a:lnTo>
                      <a:pt x="355" y="70"/>
                    </a:lnTo>
                    <a:lnTo>
                      <a:pt x="331" y="74"/>
                    </a:lnTo>
                    <a:lnTo>
                      <a:pt x="307" y="81"/>
                    </a:lnTo>
                    <a:lnTo>
                      <a:pt x="284" y="91"/>
                    </a:lnTo>
                    <a:lnTo>
                      <a:pt x="262" y="103"/>
                    </a:lnTo>
                    <a:lnTo>
                      <a:pt x="244" y="116"/>
                    </a:lnTo>
                    <a:lnTo>
                      <a:pt x="235" y="123"/>
                    </a:lnTo>
                    <a:lnTo>
                      <a:pt x="228" y="130"/>
                    </a:lnTo>
                    <a:lnTo>
                      <a:pt x="223" y="138"/>
                    </a:lnTo>
                    <a:lnTo>
                      <a:pt x="218" y="145"/>
                    </a:lnTo>
                    <a:lnTo>
                      <a:pt x="214" y="153"/>
                    </a:lnTo>
                    <a:lnTo>
                      <a:pt x="213" y="161"/>
                    </a:lnTo>
                    <a:lnTo>
                      <a:pt x="212" y="168"/>
                    </a:lnTo>
                    <a:lnTo>
                      <a:pt x="214" y="176"/>
                    </a:lnTo>
                    <a:lnTo>
                      <a:pt x="217" y="183"/>
                    </a:lnTo>
                    <a:lnTo>
                      <a:pt x="222" y="190"/>
                    </a:lnTo>
                    <a:lnTo>
                      <a:pt x="226" y="195"/>
                    </a:lnTo>
                    <a:lnTo>
                      <a:pt x="231" y="198"/>
                    </a:lnTo>
                    <a:lnTo>
                      <a:pt x="235" y="201"/>
                    </a:lnTo>
                    <a:lnTo>
                      <a:pt x="240" y="202"/>
                    </a:lnTo>
                    <a:lnTo>
                      <a:pt x="244" y="203"/>
                    </a:lnTo>
                    <a:lnTo>
                      <a:pt x="248" y="203"/>
                    </a:lnTo>
                    <a:lnTo>
                      <a:pt x="253" y="202"/>
                    </a:lnTo>
                    <a:lnTo>
                      <a:pt x="256" y="200"/>
                    </a:lnTo>
                    <a:lnTo>
                      <a:pt x="260" y="197"/>
                    </a:lnTo>
                    <a:lnTo>
                      <a:pt x="264" y="194"/>
                    </a:lnTo>
                    <a:lnTo>
                      <a:pt x="267" y="190"/>
                    </a:lnTo>
                    <a:lnTo>
                      <a:pt x="270" y="185"/>
                    </a:lnTo>
                    <a:lnTo>
                      <a:pt x="276" y="175"/>
                    </a:lnTo>
                    <a:lnTo>
                      <a:pt x="280" y="162"/>
                    </a:lnTo>
                    <a:lnTo>
                      <a:pt x="283" y="149"/>
                    </a:lnTo>
                    <a:lnTo>
                      <a:pt x="284" y="134"/>
                    </a:lnTo>
                    <a:lnTo>
                      <a:pt x="284" y="119"/>
                    </a:lnTo>
                    <a:lnTo>
                      <a:pt x="281" y="104"/>
                    </a:lnTo>
                    <a:lnTo>
                      <a:pt x="277" y="89"/>
                    </a:lnTo>
                    <a:lnTo>
                      <a:pt x="270" y="75"/>
                    </a:lnTo>
                    <a:lnTo>
                      <a:pt x="266" y="68"/>
                    </a:lnTo>
                    <a:lnTo>
                      <a:pt x="261" y="62"/>
                    </a:lnTo>
                    <a:lnTo>
                      <a:pt x="256" y="56"/>
                    </a:lnTo>
                    <a:lnTo>
                      <a:pt x="250" y="50"/>
                    </a:lnTo>
                    <a:lnTo>
                      <a:pt x="242" y="44"/>
                    </a:lnTo>
                    <a:lnTo>
                      <a:pt x="231" y="37"/>
                    </a:lnTo>
                    <a:lnTo>
                      <a:pt x="218" y="30"/>
                    </a:lnTo>
                    <a:lnTo>
                      <a:pt x="203" y="23"/>
                    </a:lnTo>
                    <a:lnTo>
                      <a:pt x="187" y="16"/>
                    </a:lnTo>
                    <a:lnTo>
                      <a:pt x="170" y="10"/>
                    </a:lnTo>
                    <a:lnTo>
                      <a:pt x="151" y="5"/>
                    </a:lnTo>
                    <a:lnTo>
                      <a:pt x="132" y="2"/>
                    </a:lnTo>
                    <a:lnTo>
                      <a:pt x="114" y="0"/>
                    </a:lnTo>
                    <a:lnTo>
                      <a:pt x="95" y="1"/>
                    </a:lnTo>
                    <a:lnTo>
                      <a:pt x="76" y="4"/>
                    </a:lnTo>
                    <a:lnTo>
                      <a:pt x="68" y="6"/>
                    </a:lnTo>
                    <a:lnTo>
                      <a:pt x="59" y="10"/>
                    </a:lnTo>
                    <a:lnTo>
                      <a:pt x="51" y="14"/>
                    </a:lnTo>
                    <a:lnTo>
                      <a:pt x="43" y="19"/>
                    </a:lnTo>
                    <a:lnTo>
                      <a:pt x="35" y="25"/>
                    </a:lnTo>
                    <a:lnTo>
                      <a:pt x="28" y="32"/>
                    </a:lnTo>
                    <a:lnTo>
                      <a:pt x="21" y="40"/>
                    </a:lnTo>
                    <a:lnTo>
                      <a:pt x="15" y="49"/>
                    </a:lnTo>
                    <a:lnTo>
                      <a:pt x="10" y="60"/>
                    </a:lnTo>
                    <a:lnTo>
                      <a:pt x="5" y="71"/>
                    </a:lnTo>
                    <a:lnTo>
                      <a:pt x="1" y="82"/>
                    </a:lnTo>
                    <a:lnTo>
                      <a:pt x="0" y="94"/>
                    </a:lnTo>
                    <a:lnTo>
                      <a:pt x="1" y="105"/>
                    </a:lnTo>
                    <a:lnTo>
                      <a:pt x="3" y="117"/>
                    </a:lnTo>
                    <a:lnTo>
                      <a:pt x="7" y="129"/>
                    </a:lnTo>
                    <a:lnTo>
                      <a:pt x="12" y="141"/>
                    </a:lnTo>
                    <a:lnTo>
                      <a:pt x="27" y="165"/>
                    </a:lnTo>
                    <a:lnTo>
                      <a:pt x="46" y="188"/>
                    </a:lnTo>
                    <a:lnTo>
                      <a:pt x="69" y="213"/>
                    </a:lnTo>
                    <a:lnTo>
                      <a:pt x="122" y="261"/>
                    </a:lnTo>
                    <a:lnTo>
                      <a:pt x="177" y="308"/>
                    </a:lnTo>
                    <a:lnTo>
                      <a:pt x="227" y="355"/>
                    </a:lnTo>
                    <a:lnTo>
                      <a:pt x="248" y="377"/>
                    </a:lnTo>
                    <a:lnTo>
                      <a:pt x="264" y="399"/>
                    </a:lnTo>
                    <a:lnTo>
                      <a:pt x="270" y="410"/>
                    </a:lnTo>
                    <a:lnTo>
                      <a:pt x="275" y="421"/>
                    </a:lnTo>
                    <a:lnTo>
                      <a:pt x="278" y="432"/>
                    </a:lnTo>
                    <a:lnTo>
                      <a:pt x="280" y="442"/>
                    </a:lnTo>
                    <a:lnTo>
                      <a:pt x="281" y="482"/>
                    </a:lnTo>
                    <a:lnTo>
                      <a:pt x="281" y="540"/>
                    </a:lnTo>
                    <a:lnTo>
                      <a:pt x="279" y="681"/>
                    </a:lnTo>
                    <a:lnTo>
                      <a:pt x="274" y="863"/>
                    </a:lnTo>
                    <a:lnTo>
                      <a:pt x="165" y="863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145" name=""/>
              <p:cNvSpPr/>
              <p:nvPr/>
            </p:nvSpPr>
            <p:spPr>
              <a:xfrm>
                <a:off x="1681560" y="1741680"/>
                <a:ext cx="360" cy="6120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46" name=""/>
              <p:cNvSpPr/>
              <p:nvPr/>
            </p:nvSpPr>
            <p:spPr>
              <a:xfrm flipH="1">
                <a:off x="1856520" y="1830240"/>
                <a:ext cx="79200" cy="4320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47" name=""/>
              <p:cNvSpPr/>
              <p:nvPr/>
            </p:nvSpPr>
            <p:spPr>
              <a:xfrm flipH="1">
                <a:off x="1941840" y="2066760"/>
                <a:ext cx="60840" cy="36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48" name=""/>
              <p:cNvSpPr/>
              <p:nvPr/>
            </p:nvSpPr>
            <p:spPr>
              <a:xfrm>
                <a:off x="1427040" y="1830240"/>
                <a:ext cx="43200" cy="4320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149" name=""/>
              <p:cNvSpPr/>
              <p:nvPr/>
            </p:nvSpPr>
            <p:spPr>
              <a:xfrm>
                <a:off x="1360080" y="2066760"/>
                <a:ext cx="61200" cy="36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</p:grpSp>
      <p:grpSp>
        <p:nvGrpSpPr>
          <p:cNvPr id="150" name=""/>
          <p:cNvGrpSpPr/>
          <p:nvPr/>
        </p:nvGrpSpPr>
        <p:grpSpPr>
          <a:xfrm>
            <a:off x="499320" y="93960"/>
            <a:ext cx="9487080" cy="5502960"/>
            <a:chOff x="499320" y="93960"/>
            <a:chExt cx="9487080" cy="5502960"/>
          </a:xfrm>
        </p:grpSpPr>
        <p:sp>
          <p:nvSpPr>
            <p:cNvPr id="151" name=""/>
            <p:cNvSpPr/>
            <p:nvPr/>
          </p:nvSpPr>
          <p:spPr>
            <a:xfrm>
              <a:off x="3584880" y="5416200"/>
              <a:ext cx="167760" cy="180720"/>
            </a:xfrm>
            <a:custGeom>
              <a:avLst/>
              <a:gdLst>
                <a:gd name="textAreaLeft" fmla="*/ 0 w 167760"/>
                <a:gd name="textAreaRight" fmla="*/ 168120 w 167760"/>
                <a:gd name="textAreaTop" fmla="*/ 0 h 180720"/>
                <a:gd name="textAreaBottom" fmla="*/ 181080 h 180720"/>
              </a:gdLst>
              <a:ahLst/>
              <a:cxnLst/>
              <a:rect l="textAreaLeft" t="textAreaTop" r="textAreaRight" b="textAreaBottom"/>
              <a:pathLst>
                <a:path w="467" h="503">
                  <a:moveTo>
                    <a:pt x="0" y="230"/>
                  </a:moveTo>
                  <a:lnTo>
                    <a:pt x="405" y="503"/>
                  </a:lnTo>
                  <a:lnTo>
                    <a:pt x="467" y="0"/>
                  </a:lnTo>
                  <a:lnTo>
                    <a:pt x="0" y="230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52" name=""/>
            <p:cNvSpPr/>
            <p:nvPr/>
          </p:nvSpPr>
          <p:spPr>
            <a:xfrm>
              <a:off x="7238880" y="93960"/>
              <a:ext cx="190440" cy="190440"/>
            </a:xfrm>
            <a:custGeom>
              <a:avLst/>
              <a:gdLst>
                <a:gd name="textAreaLeft" fmla="*/ 0 w 190440"/>
                <a:gd name="textAreaRight" fmla="*/ 190800 w 190440"/>
                <a:gd name="textAreaTop" fmla="*/ 0 h 190440"/>
                <a:gd name="textAreaBottom" fmla="*/ 190800 h 190440"/>
              </a:gdLst>
              <a:ahLst/>
              <a:cxnLst/>
              <a:rect l="textAreaLeft" t="textAreaTop" r="textAreaRight" b="textAreaBottom"/>
              <a:pathLst>
                <a:path w="530" h="530">
                  <a:moveTo>
                    <a:pt x="530" y="265"/>
                  </a:moveTo>
                  <a:lnTo>
                    <a:pt x="529" y="283"/>
                  </a:lnTo>
                  <a:lnTo>
                    <a:pt x="528" y="301"/>
                  </a:lnTo>
                  <a:lnTo>
                    <a:pt x="525" y="318"/>
                  </a:lnTo>
                  <a:lnTo>
                    <a:pt x="522" y="334"/>
                  </a:lnTo>
                  <a:lnTo>
                    <a:pt x="517" y="350"/>
                  </a:lnTo>
                  <a:lnTo>
                    <a:pt x="511" y="366"/>
                  </a:lnTo>
                  <a:lnTo>
                    <a:pt x="504" y="382"/>
                  </a:lnTo>
                  <a:lnTo>
                    <a:pt x="495" y="398"/>
                  </a:lnTo>
                  <a:lnTo>
                    <a:pt x="486" y="413"/>
                  </a:lnTo>
                  <a:lnTo>
                    <a:pt x="475" y="427"/>
                  </a:lnTo>
                  <a:lnTo>
                    <a:pt x="465" y="441"/>
                  </a:lnTo>
                  <a:lnTo>
                    <a:pt x="453" y="453"/>
                  </a:lnTo>
                  <a:lnTo>
                    <a:pt x="441" y="465"/>
                  </a:lnTo>
                  <a:lnTo>
                    <a:pt x="427" y="475"/>
                  </a:lnTo>
                  <a:lnTo>
                    <a:pt x="413" y="485"/>
                  </a:lnTo>
                  <a:lnTo>
                    <a:pt x="398" y="495"/>
                  </a:lnTo>
                  <a:lnTo>
                    <a:pt x="382" y="504"/>
                  </a:lnTo>
                  <a:lnTo>
                    <a:pt x="366" y="511"/>
                  </a:lnTo>
                  <a:lnTo>
                    <a:pt x="350" y="517"/>
                  </a:lnTo>
                  <a:lnTo>
                    <a:pt x="334" y="522"/>
                  </a:lnTo>
                  <a:lnTo>
                    <a:pt x="317" y="525"/>
                  </a:lnTo>
                  <a:lnTo>
                    <a:pt x="300" y="528"/>
                  </a:lnTo>
                  <a:lnTo>
                    <a:pt x="283" y="529"/>
                  </a:lnTo>
                  <a:lnTo>
                    <a:pt x="265" y="530"/>
                  </a:lnTo>
                  <a:lnTo>
                    <a:pt x="247" y="529"/>
                  </a:lnTo>
                  <a:lnTo>
                    <a:pt x="230" y="528"/>
                  </a:lnTo>
                  <a:lnTo>
                    <a:pt x="213" y="525"/>
                  </a:lnTo>
                  <a:lnTo>
                    <a:pt x="197" y="522"/>
                  </a:lnTo>
                  <a:lnTo>
                    <a:pt x="180" y="517"/>
                  </a:lnTo>
                  <a:lnTo>
                    <a:pt x="165" y="511"/>
                  </a:lnTo>
                  <a:lnTo>
                    <a:pt x="149" y="504"/>
                  </a:lnTo>
                  <a:lnTo>
                    <a:pt x="133" y="495"/>
                  </a:lnTo>
                  <a:lnTo>
                    <a:pt x="118" y="485"/>
                  </a:lnTo>
                  <a:lnTo>
                    <a:pt x="103" y="475"/>
                  </a:lnTo>
                  <a:lnTo>
                    <a:pt x="90" y="465"/>
                  </a:lnTo>
                  <a:lnTo>
                    <a:pt x="78" y="453"/>
                  </a:lnTo>
                  <a:lnTo>
                    <a:pt x="66" y="441"/>
                  </a:lnTo>
                  <a:lnTo>
                    <a:pt x="55" y="427"/>
                  </a:lnTo>
                  <a:lnTo>
                    <a:pt x="45" y="413"/>
                  </a:lnTo>
                  <a:lnTo>
                    <a:pt x="36" y="398"/>
                  </a:lnTo>
                  <a:lnTo>
                    <a:pt x="28" y="382"/>
                  </a:lnTo>
                  <a:lnTo>
                    <a:pt x="20" y="366"/>
                  </a:lnTo>
                  <a:lnTo>
                    <a:pt x="14" y="350"/>
                  </a:lnTo>
                  <a:lnTo>
                    <a:pt x="9" y="334"/>
                  </a:lnTo>
                  <a:lnTo>
                    <a:pt x="5" y="317"/>
                  </a:lnTo>
                  <a:lnTo>
                    <a:pt x="2" y="300"/>
                  </a:lnTo>
                  <a:lnTo>
                    <a:pt x="1" y="283"/>
                  </a:lnTo>
                  <a:lnTo>
                    <a:pt x="0" y="265"/>
                  </a:lnTo>
                  <a:lnTo>
                    <a:pt x="1" y="247"/>
                  </a:lnTo>
                  <a:lnTo>
                    <a:pt x="2" y="230"/>
                  </a:lnTo>
                  <a:lnTo>
                    <a:pt x="5" y="213"/>
                  </a:lnTo>
                  <a:lnTo>
                    <a:pt x="9" y="197"/>
                  </a:lnTo>
                  <a:lnTo>
                    <a:pt x="14" y="180"/>
                  </a:lnTo>
                  <a:lnTo>
                    <a:pt x="20" y="165"/>
                  </a:lnTo>
                  <a:lnTo>
                    <a:pt x="28" y="149"/>
                  </a:lnTo>
                  <a:lnTo>
                    <a:pt x="36" y="133"/>
                  </a:lnTo>
                  <a:lnTo>
                    <a:pt x="45" y="118"/>
                  </a:lnTo>
                  <a:lnTo>
                    <a:pt x="55" y="103"/>
                  </a:lnTo>
                  <a:lnTo>
                    <a:pt x="66" y="90"/>
                  </a:lnTo>
                  <a:lnTo>
                    <a:pt x="78" y="78"/>
                  </a:lnTo>
                  <a:lnTo>
                    <a:pt x="90" y="66"/>
                  </a:lnTo>
                  <a:lnTo>
                    <a:pt x="103" y="55"/>
                  </a:lnTo>
                  <a:lnTo>
                    <a:pt x="118" y="45"/>
                  </a:lnTo>
                  <a:lnTo>
                    <a:pt x="133" y="36"/>
                  </a:lnTo>
                  <a:lnTo>
                    <a:pt x="149" y="28"/>
                  </a:lnTo>
                  <a:lnTo>
                    <a:pt x="165" y="20"/>
                  </a:lnTo>
                  <a:lnTo>
                    <a:pt x="181" y="14"/>
                  </a:lnTo>
                  <a:lnTo>
                    <a:pt x="197" y="9"/>
                  </a:lnTo>
                  <a:lnTo>
                    <a:pt x="213" y="5"/>
                  </a:lnTo>
                  <a:lnTo>
                    <a:pt x="230" y="2"/>
                  </a:lnTo>
                  <a:lnTo>
                    <a:pt x="247" y="1"/>
                  </a:lnTo>
                  <a:lnTo>
                    <a:pt x="265" y="0"/>
                  </a:lnTo>
                  <a:lnTo>
                    <a:pt x="283" y="1"/>
                  </a:lnTo>
                  <a:lnTo>
                    <a:pt x="301" y="2"/>
                  </a:lnTo>
                  <a:lnTo>
                    <a:pt x="318" y="5"/>
                  </a:lnTo>
                  <a:lnTo>
                    <a:pt x="334" y="9"/>
                  </a:lnTo>
                  <a:lnTo>
                    <a:pt x="350" y="14"/>
                  </a:lnTo>
                  <a:lnTo>
                    <a:pt x="366" y="20"/>
                  </a:lnTo>
                  <a:lnTo>
                    <a:pt x="382" y="28"/>
                  </a:lnTo>
                  <a:lnTo>
                    <a:pt x="398" y="36"/>
                  </a:lnTo>
                  <a:lnTo>
                    <a:pt x="413" y="45"/>
                  </a:lnTo>
                  <a:lnTo>
                    <a:pt x="427" y="55"/>
                  </a:lnTo>
                  <a:lnTo>
                    <a:pt x="441" y="66"/>
                  </a:lnTo>
                  <a:lnTo>
                    <a:pt x="453" y="78"/>
                  </a:lnTo>
                  <a:lnTo>
                    <a:pt x="465" y="90"/>
                  </a:lnTo>
                  <a:lnTo>
                    <a:pt x="475" y="103"/>
                  </a:lnTo>
                  <a:lnTo>
                    <a:pt x="486" y="118"/>
                  </a:lnTo>
                  <a:lnTo>
                    <a:pt x="495" y="133"/>
                  </a:lnTo>
                  <a:lnTo>
                    <a:pt x="504" y="149"/>
                  </a:lnTo>
                  <a:lnTo>
                    <a:pt x="511" y="165"/>
                  </a:lnTo>
                  <a:lnTo>
                    <a:pt x="517" y="181"/>
                  </a:lnTo>
                  <a:lnTo>
                    <a:pt x="522" y="197"/>
                  </a:lnTo>
                  <a:lnTo>
                    <a:pt x="525" y="213"/>
                  </a:lnTo>
                  <a:lnTo>
                    <a:pt x="528" y="230"/>
                  </a:lnTo>
                  <a:lnTo>
                    <a:pt x="529" y="247"/>
                  </a:lnTo>
                  <a:lnTo>
                    <a:pt x="530" y="265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53" name=""/>
            <p:cNvSpPr/>
            <p:nvPr/>
          </p:nvSpPr>
          <p:spPr>
            <a:xfrm flipH="1">
              <a:off x="2993040" y="1234440"/>
              <a:ext cx="197280" cy="12312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54" name=""/>
            <p:cNvSpPr/>
            <p:nvPr/>
          </p:nvSpPr>
          <p:spPr>
            <a:xfrm>
              <a:off x="3030120" y="1197360"/>
              <a:ext cx="123120" cy="19728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55" name=""/>
            <p:cNvSpPr/>
            <p:nvPr/>
          </p:nvSpPr>
          <p:spPr>
            <a:xfrm>
              <a:off x="9818640" y="1513080"/>
              <a:ext cx="167760" cy="180720"/>
            </a:xfrm>
            <a:custGeom>
              <a:avLst/>
              <a:gdLst>
                <a:gd name="textAreaLeft" fmla="*/ 0 w 167760"/>
                <a:gd name="textAreaRight" fmla="*/ 168120 w 167760"/>
                <a:gd name="textAreaTop" fmla="*/ 0 h 180720"/>
                <a:gd name="textAreaBottom" fmla="*/ 181080 h 180720"/>
              </a:gdLst>
              <a:ahLst/>
              <a:cxnLst/>
              <a:rect l="textAreaLeft" t="textAreaTop" r="textAreaRight" b="textAreaBottom"/>
              <a:pathLst>
                <a:path w="467" h="503">
                  <a:moveTo>
                    <a:pt x="0" y="230"/>
                  </a:moveTo>
                  <a:lnTo>
                    <a:pt x="405" y="503"/>
                  </a:lnTo>
                  <a:lnTo>
                    <a:pt x="467" y="0"/>
                  </a:lnTo>
                  <a:lnTo>
                    <a:pt x="0" y="230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56" name=""/>
            <p:cNvSpPr/>
            <p:nvPr/>
          </p:nvSpPr>
          <p:spPr>
            <a:xfrm flipH="1">
              <a:off x="9641880" y="4579560"/>
              <a:ext cx="71640" cy="22104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57" name=""/>
            <p:cNvSpPr/>
            <p:nvPr/>
          </p:nvSpPr>
          <p:spPr>
            <a:xfrm>
              <a:off x="9567360" y="4654080"/>
              <a:ext cx="220680" cy="7164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58" name=""/>
            <p:cNvSpPr/>
            <p:nvPr/>
          </p:nvSpPr>
          <p:spPr>
            <a:xfrm>
              <a:off x="499320" y="3834720"/>
              <a:ext cx="190440" cy="190440"/>
            </a:xfrm>
            <a:custGeom>
              <a:avLst/>
              <a:gdLst>
                <a:gd name="textAreaLeft" fmla="*/ 0 w 190440"/>
                <a:gd name="textAreaRight" fmla="*/ 190800 w 190440"/>
                <a:gd name="textAreaTop" fmla="*/ 0 h 190440"/>
                <a:gd name="textAreaBottom" fmla="*/ 190800 h 190440"/>
              </a:gdLst>
              <a:ahLst/>
              <a:cxnLst/>
              <a:rect l="textAreaLeft" t="textAreaTop" r="textAreaRight" b="textAreaBottom"/>
              <a:pathLst>
                <a:path w="530" h="530">
                  <a:moveTo>
                    <a:pt x="530" y="265"/>
                  </a:moveTo>
                  <a:lnTo>
                    <a:pt x="529" y="283"/>
                  </a:lnTo>
                  <a:lnTo>
                    <a:pt x="528" y="300"/>
                  </a:lnTo>
                  <a:lnTo>
                    <a:pt x="525" y="317"/>
                  </a:lnTo>
                  <a:lnTo>
                    <a:pt x="522" y="334"/>
                  </a:lnTo>
                  <a:lnTo>
                    <a:pt x="517" y="350"/>
                  </a:lnTo>
                  <a:lnTo>
                    <a:pt x="511" y="366"/>
                  </a:lnTo>
                  <a:lnTo>
                    <a:pt x="504" y="382"/>
                  </a:lnTo>
                  <a:lnTo>
                    <a:pt x="495" y="398"/>
                  </a:lnTo>
                  <a:lnTo>
                    <a:pt x="486" y="413"/>
                  </a:lnTo>
                  <a:lnTo>
                    <a:pt x="475" y="428"/>
                  </a:lnTo>
                  <a:lnTo>
                    <a:pt x="465" y="441"/>
                  </a:lnTo>
                  <a:lnTo>
                    <a:pt x="453" y="453"/>
                  </a:lnTo>
                  <a:lnTo>
                    <a:pt x="441" y="465"/>
                  </a:lnTo>
                  <a:lnTo>
                    <a:pt x="427" y="475"/>
                  </a:lnTo>
                  <a:lnTo>
                    <a:pt x="413" y="486"/>
                  </a:lnTo>
                  <a:lnTo>
                    <a:pt x="398" y="495"/>
                  </a:lnTo>
                  <a:lnTo>
                    <a:pt x="382" y="504"/>
                  </a:lnTo>
                  <a:lnTo>
                    <a:pt x="366" y="511"/>
                  </a:lnTo>
                  <a:lnTo>
                    <a:pt x="350" y="517"/>
                  </a:lnTo>
                  <a:lnTo>
                    <a:pt x="334" y="522"/>
                  </a:lnTo>
                  <a:lnTo>
                    <a:pt x="317" y="525"/>
                  </a:lnTo>
                  <a:lnTo>
                    <a:pt x="300" y="528"/>
                  </a:lnTo>
                  <a:lnTo>
                    <a:pt x="283" y="529"/>
                  </a:lnTo>
                  <a:lnTo>
                    <a:pt x="265" y="530"/>
                  </a:lnTo>
                  <a:lnTo>
                    <a:pt x="247" y="529"/>
                  </a:lnTo>
                  <a:lnTo>
                    <a:pt x="230" y="528"/>
                  </a:lnTo>
                  <a:lnTo>
                    <a:pt x="213" y="525"/>
                  </a:lnTo>
                  <a:lnTo>
                    <a:pt x="197" y="522"/>
                  </a:lnTo>
                  <a:lnTo>
                    <a:pt x="180" y="517"/>
                  </a:lnTo>
                  <a:lnTo>
                    <a:pt x="165" y="511"/>
                  </a:lnTo>
                  <a:lnTo>
                    <a:pt x="149" y="504"/>
                  </a:lnTo>
                  <a:lnTo>
                    <a:pt x="133" y="495"/>
                  </a:lnTo>
                  <a:lnTo>
                    <a:pt x="118" y="486"/>
                  </a:lnTo>
                  <a:lnTo>
                    <a:pt x="103" y="475"/>
                  </a:lnTo>
                  <a:lnTo>
                    <a:pt x="90" y="465"/>
                  </a:lnTo>
                  <a:lnTo>
                    <a:pt x="78" y="453"/>
                  </a:lnTo>
                  <a:lnTo>
                    <a:pt x="66" y="441"/>
                  </a:lnTo>
                  <a:lnTo>
                    <a:pt x="55" y="428"/>
                  </a:lnTo>
                  <a:lnTo>
                    <a:pt x="45" y="413"/>
                  </a:lnTo>
                  <a:lnTo>
                    <a:pt x="36" y="398"/>
                  </a:lnTo>
                  <a:lnTo>
                    <a:pt x="28" y="382"/>
                  </a:lnTo>
                  <a:lnTo>
                    <a:pt x="20" y="366"/>
                  </a:lnTo>
                  <a:lnTo>
                    <a:pt x="14" y="350"/>
                  </a:lnTo>
                  <a:lnTo>
                    <a:pt x="9" y="334"/>
                  </a:lnTo>
                  <a:lnTo>
                    <a:pt x="5" y="317"/>
                  </a:lnTo>
                  <a:lnTo>
                    <a:pt x="2" y="300"/>
                  </a:lnTo>
                  <a:lnTo>
                    <a:pt x="1" y="283"/>
                  </a:lnTo>
                  <a:lnTo>
                    <a:pt x="0" y="265"/>
                  </a:lnTo>
                  <a:lnTo>
                    <a:pt x="1" y="247"/>
                  </a:lnTo>
                  <a:lnTo>
                    <a:pt x="2" y="230"/>
                  </a:lnTo>
                  <a:lnTo>
                    <a:pt x="5" y="213"/>
                  </a:lnTo>
                  <a:lnTo>
                    <a:pt x="9" y="196"/>
                  </a:lnTo>
                  <a:lnTo>
                    <a:pt x="14" y="180"/>
                  </a:lnTo>
                  <a:lnTo>
                    <a:pt x="20" y="164"/>
                  </a:lnTo>
                  <a:lnTo>
                    <a:pt x="28" y="149"/>
                  </a:lnTo>
                  <a:lnTo>
                    <a:pt x="36" y="133"/>
                  </a:lnTo>
                  <a:lnTo>
                    <a:pt x="45" y="118"/>
                  </a:lnTo>
                  <a:lnTo>
                    <a:pt x="55" y="104"/>
                  </a:lnTo>
                  <a:lnTo>
                    <a:pt x="66" y="90"/>
                  </a:lnTo>
                  <a:lnTo>
                    <a:pt x="78" y="78"/>
                  </a:lnTo>
                  <a:lnTo>
                    <a:pt x="90" y="66"/>
                  </a:lnTo>
                  <a:lnTo>
                    <a:pt x="103" y="56"/>
                  </a:lnTo>
                  <a:lnTo>
                    <a:pt x="118" y="45"/>
                  </a:lnTo>
                  <a:lnTo>
                    <a:pt x="133" y="36"/>
                  </a:lnTo>
                  <a:lnTo>
                    <a:pt x="149" y="27"/>
                  </a:lnTo>
                  <a:lnTo>
                    <a:pt x="165" y="20"/>
                  </a:lnTo>
                  <a:lnTo>
                    <a:pt x="181" y="14"/>
                  </a:lnTo>
                  <a:lnTo>
                    <a:pt x="197" y="9"/>
                  </a:lnTo>
                  <a:lnTo>
                    <a:pt x="213" y="5"/>
                  </a:lnTo>
                  <a:lnTo>
                    <a:pt x="230" y="2"/>
                  </a:lnTo>
                  <a:lnTo>
                    <a:pt x="247" y="1"/>
                  </a:lnTo>
                  <a:lnTo>
                    <a:pt x="265" y="0"/>
                  </a:lnTo>
                  <a:lnTo>
                    <a:pt x="283" y="1"/>
                  </a:lnTo>
                  <a:lnTo>
                    <a:pt x="301" y="2"/>
                  </a:lnTo>
                  <a:lnTo>
                    <a:pt x="318" y="5"/>
                  </a:lnTo>
                  <a:lnTo>
                    <a:pt x="334" y="9"/>
                  </a:lnTo>
                  <a:lnTo>
                    <a:pt x="350" y="14"/>
                  </a:lnTo>
                  <a:lnTo>
                    <a:pt x="366" y="20"/>
                  </a:lnTo>
                  <a:lnTo>
                    <a:pt x="382" y="27"/>
                  </a:lnTo>
                  <a:lnTo>
                    <a:pt x="398" y="36"/>
                  </a:lnTo>
                  <a:lnTo>
                    <a:pt x="413" y="45"/>
                  </a:lnTo>
                  <a:lnTo>
                    <a:pt x="427" y="56"/>
                  </a:lnTo>
                  <a:lnTo>
                    <a:pt x="441" y="66"/>
                  </a:lnTo>
                  <a:lnTo>
                    <a:pt x="453" y="78"/>
                  </a:lnTo>
                  <a:lnTo>
                    <a:pt x="465" y="90"/>
                  </a:lnTo>
                  <a:lnTo>
                    <a:pt x="475" y="104"/>
                  </a:lnTo>
                  <a:lnTo>
                    <a:pt x="486" y="118"/>
                  </a:lnTo>
                  <a:lnTo>
                    <a:pt x="495" y="133"/>
                  </a:lnTo>
                  <a:lnTo>
                    <a:pt x="504" y="149"/>
                  </a:lnTo>
                  <a:lnTo>
                    <a:pt x="511" y="164"/>
                  </a:lnTo>
                  <a:lnTo>
                    <a:pt x="517" y="180"/>
                  </a:lnTo>
                  <a:lnTo>
                    <a:pt x="522" y="196"/>
                  </a:lnTo>
                  <a:lnTo>
                    <a:pt x="525" y="213"/>
                  </a:lnTo>
                  <a:lnTo>
                    <a:pt x="528" y="230"/>
                  </a:lnTo>
                  <a:lnTo>
                    <a:pt x="529" y="247"/>
                  </a:lnTo>
                  <a:lnTo>
                    <a:pt x="530" y="265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59" name=""/>
            <p:cNvSpPr/>
            <p:nvPr/>
          </p:nvSpPr>
          <p:spPr>
            <a:xfrm>
              <a:off x="6383160" y="3509280"/>
              <a:ext cx="190440" cy="190440"/>
            </a:xfrm>
            <a:custGeom>
              <a:avLst/>
              <a:gdLst>
                <a:gd name="textAreaLeft" fmla="*/ 0 w 190440"/>
                <a:gd name="textAreaRight" fmla="*/ 190800 w 190440"/>
                <a:gd name="textAreaTop" fmla="*/ 0 h 190440"/>
                <a:gd name="textAreaBottom" fmla="*/ 190800 h 190440"/>
              </a:gdLst>
              <a:ahLst/>
              <a:cxnLst/>
              <a:rect l="textAreaLeft" t="textAreaTop" r="textAreaRight" b="textAreaBottom"/>
              <a:pathLst>
                <a:path w="530" h="530">
                  <a:moveTo>
                    <a:pt x="530" y="265"/>
                  </a:moveTo>
                  <a:lnTo>
                    <a:pt x="529" y="283"/>
                  </a:lnTo>
                  <a:lnTo>
                    <a:pt x="528" y="300"/>
                  </a:lnTo>
                  <a:lnTo>
                    <a:pt x="525" y="317"/>
                  </a:lnTo>
                  <a:lnTo>
                    <a:pt x="521" y="334"/>
                  </a:lnTo>
                  <a:lnTo>
                    <a:pt x="516" y="350"/>
                  </a:lnTo>
                  <a:lnTo>
                    <a:pt x="510" y="366"/>
                  </a:lnTo>
                  <a:lnTo>
                    <a:pt x="503" y="382"/>
                  </a:lnTo>
                  <a:lnTo>
                    <a:pt x="494" y="398"/>
                  </a:lnTo>
                  <a:lnTo>
                    <a:pt x="485" y="413"/>
                  </a:lnTo>
                  <a:lnTo>
                    <a:pt x="474" y="428"/>
                  </a:lnTo>
                  <a:lnTo>
                    <a:pt x="464" y="441"/>
                  </a:lnTo>
                  <a:lnTo>
                    <a:pt x="452" y="453"/>
                  </a:lnTo>
                  <a:lnTo>
                    <a:pt x="440" y="465"/>
                  </a:lnTo>
                  <a:lnTo>
                    <a:pt x="426" y="475"/>
                  </a:lnTo>
                  <a:lnTo>
                    <a:pt x="412" y="486"/>
                  </a:lnTo>
                  <a:lnTo>
                    <a:pt x="397" y="495"/>
                  </a:lnTo>
                  <a:lnTo>
                    <a:pt x="381" y="504"/>
                  </a:lnTo>
                  <a:lnTo>
                    <a:pt x="366" y="511"/>
                  </a:lnTo>
                  <a:lnTo>
                    <a:pt x="350" y="517"/>
                  </a:lnTo>
                  <a:lnTo>
                    <a:pt x="334" y="522"/>
                  </a:lnTo>
                  <a:lnTo>
                    <a:pt x="317" y="525"/>
                  </a:lnTo>
                  <a:lnTo>
                    <a:pt x="300" y="528"/>
                  </a:lnTo>
                  <a:lnTo>
                    <a:pt x="283" y="529"/>
                  </a:lnTo>
                  <a:lnTo>
                    <a:pt x="265" y="530"/>
                  </a:lnTo>
                  <a:lnTo>
                    <a:pt x="247" y="529"/>
                  </a:lnTo>
                  <a:lnTo>
                    <a:pt x="230" y="528"/>
                  </a:lnTo>
                  <a:lnTo>
                    <a:pt x="213" y="525"/>
                  </a:lnTo>
                  <a:lnTo>
                    <a:pt x="196" y="522"/>
                  </a:lnTo>
                  <a:lnTo>
                    <a:pt x="180" y="517"/>
                  </a:lnTo>
                  <a:lnTo>
                    <a:pt x="164" y="511"/>
                  </a:lnTo>
                  <a:lnTo>
                    <a:pt x="148" y="504"/>
                  </a:lnTo>
                  <a:lnTo>
                    <a:pt x="132" y="495"/>
                  </a:lnTo>
                  <a:lnTo>
                    <a:pt x="117" y="486"/>
                  </a:lnTo>
                  <a:lnTo>
                    <a:pt x="102" y="475"/>
                  </a:lnTo>
                  <a:lnTo>
                    <a:pt x="89" y="465"/>
                  </a:lnTo>
                  <a:lnTo>
                    <a:pt x="77" y="453"/>
                  </a:lnTo>
                  <a:lnTo>
                    <a:pt x="65" y="441"/>
                  </a:lnTo>
                  <a:lnTo>
                    <a:pt x="55" y="428"/>
                  </a:lnTo>
                  <a:lnTo>
                    <a:pt x="44" y="413"/>
                  </a:lnTo>
                  <a:lnTo>
                    <a:pt x="35" y="398"/>
                  </a:lnTo>
                  <a:lnTo>
                    <a:pt x="26" y="382"/>
                  </a:lnTo>
                  <a:lnTo>
                    <a:pt x="19" y="366"/>
                  </a:lnTo>
                  <a:lnTo>
                    <a:pt x="13" y="350"/>
                  </a:lnTo>
                  <a:lnTo>
                    <a:pt x="8" y="334"/>
                  </a:lnTo>
                  <a:lnTo>
                    <a:pt x="5" y="317"/>
                  </a:lnTo>
                  <a:lnTo>
                    <a:pt x="2" y="300"/>
                  </a:lnTo>
                  <a:lnTo>
                    <a:pt x="0" y="283"/>
                  </a:lnTo>
                  <a:lnTo>
                    <a:pt x="0" y="265"/>
                  </a:lnTo>
                  <a:lnTo>
                    <a:pt x="0" y="247"/>
                  </a:lnTo>
                  <a:lnTo>
                    <a:pt x="2" y="230"/>
                  </a:lnTo>
                  <a:lnTo>
                    <a:pt x="5" y="213"/>
                  </a:lnTo>
                  <a:lnTo>
                    <a:pt x="8" y="196"/>
                  </a:lnTo>
                  <a:lnTo>
                    <a:pt x="13" y="180"/>
                  </a:lnTo>
                  <a:lnTo>
                    <a:pt x="19" y="164"/>
                  </a:lnTo>
                  <a:lnTo>
                    <a:pt x="26" y="149"/>
                  </a:lnTo>
                  <a:lnTo>
                    <a:pt x="35" y="133"/>
                  </a:lnTo>
                  <a:lnTo>
                    <a:pt x="44" y="118"/>
                  </a:lnTo>
                  <a:lnTo>
                    <a:pt x="55" y="104"/>
                  </a:lnTo>
                  <a:lnTo>
                    <a:pt x="65" y="90"/>
                  </a:lnTo>
                  <a:lnTo>
                    <a:pt x="77" y="78"/>
                  </a:lnTo>
                  <a:lnTo>
                    <a:pt x="89" y="66"/>
                  </a:lnTo>
                  <a:lnTo>
                    <a:pt x="102" y="56"/>
                  </a:lnTo>
                  <a:lnTo>
                    <a:pt x="117" y="45"/>
                  </a:lnTo>
                  <a:lnTo>
                    <a:pt x="132" y="36"/>
                  </a:lnTo>
                  <a:lnTo>
                    <a:pt x="148" y="27"/>
                  </a:lnTo>
                  <a:lnTo>
                    <a:pt x="164" y="20"/>
                  </a:lnTo>
                  <a:lnTo>
                    <a:pt x="180" y="14"/>
                  </a:lnTo>
                  <a:lnTo>
                    <a:pt x="196" y="9"/>
                  </a:lnTo>
                  <a:lnTo>
                    <a:pt x="213" y="5"/>
                  </a:lnTo>
                  <a:lnTo>
                    <a:pt x="230" y="2"/>
                  </a:lnTo>
                  <a:lnTo>
                    <a:pt x="247" y="1"/>
                  </a:lnTo>
                  <a:lnTo>
                    <a:pt x="265" y="0"/>
                  </a:lnTo>
                  <a:lnTo>
                    <a:pt x="283" y="1"/>
                  </a:lnTo>
                  <a:lnTo>
                    <a:pt x="300" y="2"/>
                  </a:lnTo>
                  <a:lnTo>
                    <a:pt x="317" y="5"/>
                  </a:lnTo>
                  <a:lnTo>
                    <a:pt x="334" y="9"/>
                  </a:lnTo>
                  <a:lnTo>
                    <a:pt x="350" y="14"/>
                  </a:lnTo>
                  <a:lnTo>
                    <a:pt x="366" y="20"/>
                  </a:lnTo>
                  <a:lnTo>
                    <a:pt x="381" y="27"/>
                  </a:lnTo>
                  <a:lnTo>
                    <a:pt x="397" y="36"/>
                  </a:lnTo>
                  <a:lnTo>
                    <a:pt x="412" y="45"/>
                  </a:lnTo>
                  <a:lnTo>
                    <a:pt x="426" y="56"/>
                  </a:lnTo>
                  <a:lnTo>
                    <a:pt x="440" y="66"/>
                  </a:lnTo>
                  <a:lnTo>
                    <a:pt x="452" y="78"/>
                  </a:lnTo>
                  <a:lnTo>
                    <a:pt x="464" y="90"/>
                  </a:lnTo>
                  <a:lnTo>
                    <a:pt x="474" y="104"/>
                  </a:lnTo>
                  <a:lnTo>
                    <a:pt x="485" y="118"/>
                  </a:lnTo>
                  <a:lnTo>
                    <a:pt x="494" y="133"/>
                  </a:lnTo>
                  <a:lnTo>
                    <a:pt x="503" y="149"/>
                  </a:lnTo>
                  <a:lnTo>
                    <a:pt x="510" y="164"/>
                  </a:lnTo>
                  <a:lnTo>
                    <a:pt x="516" y="180"/>
                  </a:lnTo>
                  <a:lnTo>
                    <a:pt x="521" y="196"/>
                  </a:lnTo>
                  <a:lnTo>
                    <a:pt x="525" y="213"/>
                  </a:lnTo>
                  <a:lnTo>
                    <a:pt x="528" y="230"/>
                  </a:lnTo>
                  <a:lnTo>
                    <a:pt x="529" y="247"/>
                  </a:lnTo>
                  <a:lnTo>
                    <a:pt x="530" y="265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</p:grpSp>
      <p:grpSp>
        <p:nvGrpSpPr>
          <p:cNvPr id="160" name=""/>
          <p:cNvGrpSpPr/>
          <p:nvPr/>
        </p:nvGrpSpPr>
        <p:grpSpPr>
          <a:xfrm>
            <a:off x="4059360" y="3556440"/>
            <a:ext cx="1960560" cy="2044440"/>
            <a:chOff x="4059360" y="3556440"/>
            <a:chExt cx="1960560" cy="2044440"/>
          </a:xfrm>
        </p:grpSpPr>
        <p:sp>
          <p:nvSpPr>
            <p:cNvPr id="161" name=""/>
            <p:cNvSpPr/>
            <p:nvPr/>
          </p:nvSpPr>
          <p:spPr>
            <a:xfrm>
              <a:off x="4496040" y="4037760"/>
              <a:ext cx="1087200" cy="1309320"/>
            </a:xfrm>
            <a:custGeom>
              <a:avLst/>
              <a:gdLst>
                <a:gd name="textAreaLeft" fmla="*/ 0 w 1087200"/>
                <a:gd name="textAreaRight" fmla="*/ 1087560 w 1087200"/>
                <a:gd name="textAreaTop" fmla="*/ 0 h 1309320"/>
                <a:gd name="textAreaBottom" fmla="*/ 1309680 h 1309320"/>
              </a:gdLst>
              <a:ahLst/>
              <a:cxnLst/>
              <a:rect l="textAreaLeft" t="textAreaTop" r="textAreaRight" b="textAreaBottom"/>
              <a:pathLst>
                <a:path w="3021" h="3638">
                  <a:moveTo>
                    <a:pt x="1511" y="0"/>
                  </a:moveTo>
                  <a:lnTo>
                    <a:pt x="1511" y="0"/>
                  </a:lnTo>
                  <a:lnTo>
                    <a:pt x="1510" y="0"/>
                  </a:lnTo>
                  <a:lnTo>
                    <a:pt x="1408" y="3"/>
                  </a:lnTo>
                  <a:lnTo>
                    <a:pt x="1309" y="12"/>
                  </a:lnTo>
                  <a:lnTo>
                    <a:pt x="1212" y="27"/>
                  </a:lnTo>
                  <a:lnTo>
                    <a:pt x="1119" y="49"/>
                  </a:lnTo>
                  <a:lnTo>
                    <a:pt x="1026" y="77"/>
                  </a:lnTo>
                  <a:lnTo>
                    <a:pt x="936" y="112"/>
                  </a:lnTo>
                  <a:lnTo>
                    <a:pt x="845" y="153"/>
                  </a:lnTo>
                  <a:lnTo>
                    <a:pt x="755" y="202"/>
                  </a:lnTo>
                  <a:lnTo>
                    <a:pt x="668" y="256"/>
                  </a:lnTo>
                  <a:lnTo>
                    <a:pt x="586" y="313"/>
                  </a:lnTo>
                  <a:lnTo>
                    <a:pt x="511" y="374"/>
                  </a:lnTo>
                  <a:lnTo>
                    <a:pt x="440" y="440"/>
                  </a:lnTo>
                  <a:lnTo>
                    <a:pt x="374" y="511"/>
                  </a:lnTo>
                  <a:lnTo>
                    <a:pt x="313" y="586"/>
                  </a:lnTo>
                  <a:lnTo>
                    <a:pt x="256" y="668"/>
                  </a:lnTo>
                  <a:lnTo>
                    <a:pt x="202" y="755"/>
                  </a:lnTo>
                  <a:lnTo>
                    <a:pt x="153" y="845"/>
                  </a:lnTo>
                  <a:lnTo>
                    <a:pt x="112" y="936"/>
                  </a:lnTo>
                  <a:lnTo>
                    <a:pt x="77" y="1027"/>
                  </a:lnTo>
                  <a:lnTo>
                    <a:pt x="49" y="1119"/>
                  </a:lnTo>
                  <a:lnTo>
                    <a:pt x="27" y="1213"/>
                  </a:lnTo>
                  <a:lnTo>
                    <a:pt x="12" y="1309"/>
                  </a:lnTo>
                  <a:lnTo>
                    <a:pt x="3" y="1408"/>
                  </a:lnTo>
                  <a:lnTo>
                    <a:pt x="0" y="1511"/>
                  </a:lnTo>
                  <a:lnTo>
                    <a:pt x="0" y="1511"/>
                  </a:lnTo>
                  <a:lnTo>
                    <a:pt x="0" y="1511"/>
                  </a:lnTo>
                  <a:lnTo>
                    <a:pt x="3" y="1613"/>
                  </a:lnTo>
                  <a:lnTo>
                    <a:pt x="12" y="1712"/>
                  </a:lnTo>
                  <a:lnTo>
                    <a:pt x="27" y="1808"/>
                  </a:lnTo>
                  <a:lnTo>
                    <a:pt x="49" y="1901"/>
                  </a:lnTo>
                  <a:lnTo>
                    <a:pt x="77" y="1993"/>
                  </a:lnTo>
                  <a:lnTo>
                    <a:pt x="112" y="2084"/>
                  </a:lnTo>
                  <a:lnTo>
                    <a:pt x="153" y="2174"/>
                  </a:lnTo>
                  <a:lnTo>
                    <a:pt x="202" y="2264"/>
                  </a:lnTo>
                  <a:lnTo>
                    <a:pt x="256" y="2351"/>
                  </a:lnTo>
                  <a:lnTo>
                    <a:pt x="313" y="2432"/>
                  </a:lnTo>
                  <a:lnTo>
                    <a:pt x="375" y="2508"/>
                  </a:lnTo>
                  <a:lnTo>
                    <a:pt x="440" y="2578"/>
                  </a:lnTo>
                  <a:lnTo>
                    <a:pt x="511" y="2644"/>
                  </a:lnTo>
                  <a:lnTo>
                    <a:pt x="587" y="2706"/>
                  </a:lnTo>
                  <a:lnTo>
                    <a:pt x="668" y="2763"/>
                  </a:lnTo>
                  <a:lnTo>
                    <a:pt x="755" y="2817"/>
                  </a:lnTo>
                  <a:lnTo>
                    <a:pt x="818" y="2852"/>
                  </a:lnTo>
                  <a:lnTo>
                    <a:pt x="881" y="2882"/>
                  </a:lnTo>
                  <a:lnTo>
                    <a:pt x="944" y="2909"/>
                  </a:lnTo>
                  <a:lnTo>
                    <a:pt x="1012" y="2935"/>
                  </a:lnTo>
                  <a:lnTo>
                    <a:pt x="1012" y="2937"/>
                  </a:lnTo>
                  <a:lnTo>
                    <a:pt x="1012" y="3461"/>
                  </a:lnTo>
                  <a:lnTo>
                    <a:pt x="1013" y="3479"/>
                  </a:lnTo>
                  <a:lnTo>
                    <a:pt x="1016" y="3497"/>
                  </a:lnTo>
                  <a:lnTo>
                    <a:pt x="1020" y="3514"/>
                  </a:lnTo>
                  <a:lnTo>
                    <a:pt x="1026" y="3530"/>
                  </a:lnTo>
                  <a:lnTo>
                    <a:pt x="1033" y="3545"/>
                  </a:lnTo>
                  <a:lnTo>
                    <a:pt x="1042" y="3560"/>
                  </a:lnTo>
                  <a:lnTo>
                    <a:pt x="1052" y="3573"/>
                  </a:lnTo>
                  <a:lnTo>
                    <a:pt x="1064" y="3586"/>
                  </a:lnTo>
                  <a:lnTo>
                    <a:pt x="1076" y="3597"/>
                  </a:lnTo>
                  <a:lnTo>
                    <a:pt x="1090" y="3608"/>
                  </a:lnTo>
                  <a:lnTo>
                    <a:pt x="1104" y="3616"/>
                  </a:lnTo>
                  <a:lnTo>
                    <a:pt x="1120" y="3624"/>
                  </a:lnTo>
                  <a:lnTo>
                    <a:pt x="1136" y="3630"/>
                  </a:lnTo>
                  <a:lnTo>
                    <a:pt x="1153" y="3634"/>
                  </a:lnTo>
                  <a:lnTo>
                    <a:pt x="1171" y="3637"/>
                  </a:lnTo>
                  <a:lnTo>
                    <a:pt x="1189" y="3638"/>
                  </a:lnTo>
                  <a:lnTo>
                    <a:pt x="1832" y="3638"/>
                  </a:lnTo>
                  <a:lnTo>
                    <a:pt x="1850" y="3637"/>
                  </a:lnTo>
                  <a:lnTo>
                    <a:pt x="1868" y="3634"/>
                  </a:lnTo>
                  <a:lnTo>
                    <a:pt x="1885" y="3630"/>
                  </a:lnTo>
                  <a:lnTo>
                    <a:pt x="1901" y="3624"/>
                  </a:lnTo>
                  <a:lnTo>
                    <a:pt x="1916" y="3616"/>
                  </a:lnTo>
                  <a:lnTo>
                    <a:pt x="1931" y="3608"/>
                  </a:lnTo>
                  <a:lnTo>
                    <a:pt x="1945" y="3597"/>
                  </a:lnTo>
                  <a:lnTo>
                    <a:pt x="1957" y="3586"/>
                  </a:lnTo>
                  <a:lnTo>
                    <a:pt x="1969" y="3573"/>
                  </a:lnTo>
                  <a:lnTo>
                    <a:pt x="1979" y="3560"/>
                  </a:lnTo>
                  <a:lnTo>
                    <a:pt x="1988" y="3545"/>
                  </a:lnTo>
                  <a:lnTo>
                    <a:pt x="1995" y="3530"/>
                  </a:lnTo>
                  <a:lnTo>
                    <a:pt x="2001" y="3514"/>
                  </a:lnTo>
                  <a:lnTo>
                    <a:pt x="2005" y="3497"/>
                  </a:lnTo>
                  <a:lnTo>
                    <a:pt x="2008" y="3479"/>
                  </a:lnTo>
                  <a:lnTo>
                    <a:pt x="2009" y="3461"/>
                  </a:lnTo>
                  <a:lnTo>
                    <a:pt x="2009" y="2937"/>
                  </a:lnTo>
                  <a:lnTo>
                    <a:pt x="2009" y="2935"/>
                  </a:lnTo>
                  <a:lnTo>
                    <a:pt x="2009" y="2935"/>
                  </a:lnTo>
                  <a:lnTo>
                    <a:pt x="2077" y="2910"/>
                  </a:lnTo>
                  <a:lnTo>
                    <a:pt x="2141" y="2883"/>
                  </a:lnTo>
                  <a:lnTo>
                    <a:pt x="2203" y="2852"/>
                  </a:lnTo>
                  <a:lnTo>
                    <a:pt x="2266" y="2818"/>
                  </a:lnTo>
                  <a:lnTo>
                    <a:pt x="2353" y="2764"/>
                  </a:lnTo>
                  <a:lnTo>
                    <a:pt x="2435" y="2706"/>
                  </a:lnTo>
                  <a:lnTo>
                    <a:pt x="2510" y="2645"/>
                  </a:lnTo>
                  <a:lnTo>
                    <a:pt x="2581" y="2579"/>
                  </a:lnTo>
                  <a:lnTo>
                    <a:pt x="2646" y="2508"/>
                  </a:lnTo>
                  <a:lnTo>
                    <a:pt x="2708" y="2432"/>
                  </a:lnTo>
                  <a:lnTo>
                    <a:pt x="2765" y="2351"/>
                  </a:lnTo>
                  <a:lnTo>
                    <a:pt x="2819" y="2264"/>
                  </a:lnTo>
                  <a:lnTo>
                    <a:pt x="2867" y="2174"/>
                  </a:lnTo>
                  <a:lnTo>
                    <a:pt x="2909" y="2084"/>
                  </a:lnTo>
                  <a:lnTo>
                    <a:pt x="2944" y="1993"/>
                  </a:lnTo>
                  <a:lnTo>
                    <a:pt x="2972" y="1901"/>
                  </a:lnTo>
                  <a:lnTo>
                    <a:pt x="2994" y="1808"/>
                  </a:lnTo>
                  <a:lnTo>
                    <a:pt x="3009" y="1712"/>
                  </a:lnTo>
                  <a:lnTo>
                    <a:pt x="3018" y="1613"/>
                  </a:lnTo>
                  <a:lnTo>
                    <a:pt x="3021" y="1511"/>
                  </a:lnTo>
                  <a:lnTo>
                    <a:pt x="3021" y="1511"/>
                  </a:lnTo>
                  <a:lnTo>
                    <a:pt x="3021" y="1511"/>
                  </a:lnTo>
                  <a:lnTo>
                    <a:pt x="3018" y="1408"/>
                  </a:lnTo>
                  <a:lnTo>
                    <a:pt x="3009" y="1309"/>
                  </a:lnTo>
                  <a:lnTo>
                    <a:pt x="2994" y="1213"/>
                  </a:lnTo>
                  <a:lnTo>
                    <a:pt x="2972" y="1119"/>
                  </a:lnTo>
                  <a:lnTo>
                    <a:pt x="2944" y="1027"/>
                  </a:lnTo>
                  <a:lnTo>
                    <a:pt x="2909" y="936"/>
                  </a:lnTo>
                  <a:lnTo>
                    <a:pt x="2867" y="845"/>
                  </a:lnTo>
                  <a:lnTo>
                    <a:pt x="2819" y="755"/>
                  </a:lnTo>
                  <a:lnTo>
                    <a:pt x="2765" y="668"/>
                  </a:lnTo>
                  <a:lnTo>
                    <a:pt x="2708" y="586"/>
                  </a:lnTo>
                  <a:lnTo>
                    <a:pt x="2646" y="511"/>
                  </a:lnTo>
                  <a:lnTo>
                    <a:pt x="2581" y="440"/>
                  </a:lnTo>
                  <a:lnTo>
                    <a:pt x="2510" y="374"/>
                  </a:lnTo>
                  <a:lnTo>
                    <a:pt x="2434" y="313"/>
                  </a:lnTo>
                  <a:lnTo>
                    <a:pt x="2353" y="256"/>
                  </a:lnTo>
                  <a:lnTo>
                    <a:pt x="2266" y="202"/>
                  </a:lnTo>
                  <a:lnTo>
                    <a:pt x="2176" y="153"/>
                  </a:lnTo>
                  <a:lnTo>
                    <a:pt x="2085" y="112"/>
                  </a:lnTo>
                  <a:lnTo>
                    <a:pt x="1994" y="77"/>
                  </a:lnTo>
                  <a:lnTo>
                    <a:pt x="1902" y="49"/>
                  </a:lnTo>
                  <a:lnTo>
                    <a:pt x="1808" y="27"/>
                  </a:lnTo>
                  <a:lnTo>
                    <a:pt x="1712" y="12"/>
                  </a:lnTo>
                  <a:lnTo>
                    <a:pt x="1613" y="3"/>
                  </a:lnTo>
                  <a:lnTo>
                    <a:pt x="1510" y="0"/>
                  </a:lnTo>
                  <a:lnTo>
                    <a:pt x="1510" y="0"/>
                  </a:lnTo>
                  <a:lnTo>
                    <a:pt x="1511" y="0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62" name=""/>
            <p:cNvSpPr/>
            <p:nvPr/>
          </p:nvSpPr>
          <p:spPr>
            <a:xfrm>
              <a:off x="4784400" y="5347440"/>
              <a:ext cx="510480" cy="127440"/>
            </a:xfrm>
            <a:custGeom>
              <a:avLst/>
              <a:gdLst>
                <a:gd name="textAreaLeft" fmla="*/ 0 w 510480"/>
                <a:gd name="textAreaRight" fmla="*/ 510840 w 510480"/>
                <a:gd name="textAreaTop" fmla="*/ 0 h 127440"/>
                <a:gd name="textAreaBottom" fmla="*/ 127800 h 127440"/>
              </a:gdLst>
              <a:ahLst/>
              <a:cxnLst/>
              <a:rect l="textAreaLeft" t="textAreaTop" r="textAreaRight" b="textAreaBottom"/>
              <a:pathLst>
                <a:path w="1419" h="355">
                  <a:moveTo>
                    <a:pt x="709" y="355"/>
                  </a:moveTo>
                  <a:lnTo>
                    <a:pt x="1241" y="355"/>
                  </a:lnTo>
                  <a:lnTo>
                    <a:pt x="1259" y="354"/>
                  </a:lnTo>
                  <a:lnTo>
                    <a:pt x="1277" y="351"/>
                  </a:lnTo>
                  <a:lnTo>
                    <a:pt x="1294" y="347"/>
                  </a:lnTo>
                  <a:lnTo>
                    <a:pt x="1310" y="341"/>
                  </a:lnTo>
                  <a:lnTo>
                    <a:pt x="1326" y="334"/>
                  </a:lnTo>
                  <a:lnTo>
                    <a:pt x="1340" y="325"/>
                  </a:lnTo>
                  <a:lnTo>
                    <a:pt x="1354" y="315"/>
                  </a:lnTo>
                  <a:lnTo>
                    <a:pt x="1367" y="303"/>
                  </a:lnTo>
                  <a:lnTo>
                    <a:pt x="1378" y="291"/>
                  </a:lnTo>
                  <a:lnTo>
                    <a:pt x="1388" y="277"/>
                  </a:lnTo>
                  <a:lnTo>
                    <a:pt x="1397" y="262"/>
                  </a:lnTo>
                  <a:lnTo>
                    <a:pt x="1405" y="247"/>
                  </a:lnTo>
                  <a:lnTo>
                    <a:pt x="1411" y="231"/>
                  </a:lnTo>
                  <a:lnTo>
                    <a:pt x="1415" y="214"/>
                  </a:lnTo>
                  <a:lnTo>
                    <a:pt x="1418" y="196"/>
                  </a:lnTo>
                  <a:lnTo>
                    <a:pt x="1419" y="178"/>
                  </a:lnTo>
                  <a:lnTo>
                    <a:pt x="1418" y="160"/>
                  </a:lnTo>
                  <a:lnTo>
                    <a:pt x="1415" y="142"/>
                  </a:lnTo>
                  <a:lnTo>
                    <a:pt x="1411" y="125"/>
                  </a:lnTo>
                  <a:lnTo>
                    <a:pt x="1405" y="109"/>
                  </a:lnTo>
                  <a:lnTo>
                    <a:pt x="1397" y="93"/>
                  </a:lnTo>
                  <a:lnTo>
                    <a:pt x="1388" y="79"/>
                  </a:lnTo>
                  <a:lnTo>
                    <a:pt x="1378" y="65"/>
                  </a:lnTo>
                  <a:lnTo>
                    <a:pt x="1367" y="52"/>
                  </a:lnTo>
                  <a:lnTo>
                    <a:pt x="1354" y="41"/>
                  </a:lnTo>
                  <a:lnTo>
                    <a:pt x="1340" y="30"/>
                  </a:lnTo>
                  <a:lnTo>
                    <a:pt x="1326" y="22"/>
                  </a:lnTo>
                  <a:lnTo>
                    <a:pt x="1310" y="14"/>
                  </a:lnTo>
                  <a:lnTo>
                    <a:pt x="1294" y="8"/>
                  </a:lnTo>
                  <a:lnTo>
                    <a:pt x="1277" y="4"/>
                  </a:lnTo>
                  <a:lnTo>
                    <a:pt x="1259" y="1"/>
                  </a:lnTo>
                  <a:lnTo>
                    <a:pt x="1241" y="0"/>
                  </a:lnTo>
                  <a:lnTo>
                    <a:pt x="178" y="0"/>
                  </a:lnTo>
                  <a:lnTo>
                    <a:pt x="160" y="1"/>
                  </a:lnTo>
                  <a:lnTo>
                    <a:pt x="142" y="4"/>
                  </a:lnTo>
                  <a:lnTo>
                    <a:pt x="125" y="8"/>
                  </a:lnTo>
                  <a:lnTo>
                    <a:pt x="109" y="14"/>
                  </a:lnTo>
                  <a:lnTo>
                    <a:pt x="93" y="22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5"/>
                  </a:lnTo>
                  <a:lnTo>
                    <a:pt x="30" y="79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4" y="142"/>
                  </a:lnTo>
                  <a:lnTo>
                    <a:pt x="1" y="160"/>
                  </a:lnTo>
                  <a:lnTo>
                    <a:pt x="0" y="178"/>
                  </a:lnTo>
                  <a:lnTo>
                    <a:pt x="1" y="196"/>
                  </a:lnTo>
                  <a:lnTo>
                    <a:pt x="4" y="214"/>
                  </a:lnTo>
                  <a:lnTo>
                    <a:pt x="8" y="231"/>
                  </a:lnTo>
                  <a:lnTo>
                    <a:pt x="14" y="247"/>
                  </a:lnTo>
                  <a:lnTo>
                    <a:pt x="22" y="262"/>
                  </a:lnTo>
                  <a:lnTo>
                    <a:pt x="30" y="277"/>
                  </a:lnTo>
                  <a:lnTo>
                    <a:pt x="41" y="291"/>
                  </a:lnTo>
                  <a:lnTo>
                    <a:pt x="52" y="303"/>
                  </a:lnTo>
                  <a:lnTo>
                    <a:pt x="65" y="315"/>
                  </a:lnTo>
                  <a:lnTo>
                    <a:pt x="79" y="325"/>
                  </a:lnTo>
                  <a:lnTo>
                    <a:pt x="93" y="334"/>
                  </a:lnTo>
                  <a:lnTo>
                    <a:pt x="109" y="341"/>
                  </a:lnTo>
                  <a:lnTo>
                    <a:pt x="125" y="347"/>
                  </a:lnTo>
                  <a:lnTo>
                    <a:pt x="142" y="351"/>
                  </a:lnTo>
                  <a:lnTo>
                    <a:pt x="160" y="354"/>
                  </a:lnTo>
                  <a:lnTo>
                    <a:pt x="178" y="355"/>
                  </a:lnTo>
                  <a:lnTo>
                    <a:pt x="709" y="355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63" name=""/>
            <p:cNvSpPr/>
            <p:nvPr/>
          </p:nvSpPr>
          <p:spPr>
            <a:xfrm>
              <a:off x="4833720" y="5473440"/>
              <a:ext cx="411840" cy="127440"/>
            </a:xfrm>
            <a:custGeom>
              <a:avLst/>
              <a:gdLst>
                <a:gd name="textAreaLeft" fmla="*/ 0 w 411840"/>
                <a:gd name="textAreaRight" fmla="*/ 412200 w 411840"/>
                <a:gd name="textAreaTop" fmla="*/ 0 h 127440"/>
                <a:gd name="textAreaBottom" fmla="*/ 127800 h 127440"/>
              </a:gdLst>
              <a:ahLst/>
              <a:cxnLst/>
              <a:rect l="textAreaLeft" t="textAreaTop" r="textAreaRight" b="textAreaBottom"/>
              <a:pathLst>
                <a:path w="1145" h="355">
                  <a:moveTo>
                    <a:pt x="572" y="355"/>
                  </a:moveTo>
                  <a:lnTo>
                    <a:pt x="968" y="355"/>
                  </a:lnTo>
                  <a:lnTo>
                    <a:pt x="986" y="354"/>
                  </a:lnTo>
                  <a:lnTo>
                    <a:pt x="1003" y="351"/>
                  </a:lnTo>
                  <a:lnTo>
                    <a:pt x="1020" y="347"/>
                  </a:lnTo>
                  <a:lnTo>
                    <a:pt x="1037" y="341"/>
                  </a:lnTo>
                  <a:lnTo>
                    <a:pt x="1052" y="334"/>
                  </a:lnTo>
                  <a:lnTo>
                    <a:pt x="1067" y="325"/>
                  </a:lnTo>
                  <a:lnTo>
                    <a:pt x="1080" y="315"/>
                  </a:lnTo>
                  <a:lnTo>
                    <a:pt x="1093" y="303"/>
                  </a:lnTo>
                  <a:lnTo>
                    <a:pt x="1104" y="291"/>
                  </a:lnTo>
                  <a:lnTo>
                    <a:pt x="1115" y="277"/>
                  </a:lnTo>
                  <a:lnTo>
                    <a:pt x="1123" y="262"/>
                  </a:lnTo>
                  <a:lnTo>
                    <a:pt x="1131" y="247"/>
                  </a:lnTo>
                  <a:lnTo>
                    <a:pt x="1137" y="231"/>
                  </a:lnTo>
                  <a:lnTo>
                    <a:pt x="1141" y="214"/>
                  </a:lnTo>
                  <a:lnTo>
                    <a:pt x="1144" y="196"/>
                  </a:lnTo>
                  <a:lnTo>
                    <a:pt x="1145" y="178"/>
                  </a:lnTo>
                  <a:lnTo>
                    <a:pt x="1145" y="178"/>
                  </a:lnTo>
                  <a:lnTo>
                    <a:pt x="1144" y="160"/>
                  </a:lnTo>
                  <a:lnTo>
                    <a:pt x="1141" y="142"/>
                  </a:lnTo>
                  <a:lnTo>
                    <a:pt x="1137" y="125"/>
                  </a:lnTo>
                  <a:lnTo>
                    <a:pt x="1131" y="109"/>
                  </a:lnTo>
                  <a:lnTo>
                    <a:pt x="1123" y="93"/>
                  </a:lnTo>
                  <a:lnTo>
                    <a:pt x="1115" y="79"/>
                  </a:lnTo>
                  <a:lnTo>
                    <a:pt x="1104" y="65"/>
                  </a:lnTo>
                  <a:lnTo>
                    <a:pt x="1093" y="52"/>
                  </a:lnTo>
                  <a:lnTo>
                    <a:pt x="1080" y="41"/>
                  </a:lnTo>
                  <a:lnTo>
                    <a:pt x="1067" y="30"/>
                  </a:lnTo>
                  <a:lnTo>
                    <a:pt x="1052" y="22"/>
                  </a:lnTo>
                  <a:lnTo>
                    <a:pt x="1037" y="14"/>
                  </a:lnTo>
                  <a:lnTo>
                    <a:pt x="1020" y="8"/>
                  </a:lnTo>
                  <a:lnTo>
                    <a:pt x="1003" y="4"/>
                  </a:lnTo>
                  <a:lnTo>
                    <a:pt x="986" y="1"/>
                  </a:lnTo>
                  <a:lnTo>
                    <a:pt x="968" y="0"/>
                  </a:lnTo>
                  <a:lnTo>
                    <a:pt x="177" y="0"/>
                  </a:lnTo>
                  <a:lnTo>
                    <a:pt x="159" y="1"/>
                  </a:lnTo>
                  <a:lnTo>
                    <a:pt x="142" y="4"/>
                  </a:lnTo>
                  <a:lnTo>
                    <a:pt x="125" y="8"/>
                  </a:lnTo>
                  <a:lnTo>
                    <a:pt x="108" y="14"/>
                  </a:lnTo>
                  <a:lnTo>
                    <a:pt x="93" y="22"/>
                  </a:lnTo>
                  <a:lnTo>
                    <a:pt x="78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5"/>
                  </a:lnTo>
                  <a:lnTo>
                    <a:pt x="30" y="79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4" y="142"/>
                  </a:lnTo>
                  <a:lnTo>
                    <a:pt x="1" y="160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" y="196"/>
                  </a:lnTo>
                  <a:lnTo>
                    <a:pt x="4" y="214"/>
                  </a:lnTo>
                  <a:lnTo>
                    <a:pt x="8" y="231"/>
                  </a:lnTo>
                  <a:lnTo>
                    <a:pt x="14" y="247"/>
                  </a:lnTo>
                  <a:lnTo>
                    <a:pt x="22" y="262"/>
                  </a:lnTo>
                  <a:lnTo>
                    <a:pt x="30" y="277"/>
                  </a:lnTo>
                  <a:lnTo>
                    <a:pt x="41" y="291"/>
                  </a:lnTo>
                  <a:lnTo>
                    <a:pt x="52" y="303"/>
                  </a:lnTo>
                  <a:lnTo>
                    <a:pt x="65" y="315"/>
                  </a:lnTo>
                  <a:lnTo>
                    <a:pt x="78" y="325"/>
                  </a:lnTo>
                  <a:lnTo>
                    <a:pt x="93" y="334"/>
                  </a:lnTo>
                  <a:lnTo>
                    <a:pt x="108" y="341"/>
                  </a:lnTo>
                  <a:lnTo>
                    <a:pt x="125" y="347"/>
                  </a:lnTo>
                  <a:lnTo>
                    <a:pt x="142" y="351"/>
                  </a:lnTo>
                  <a:lnTo>
                    <a:pt x="159" y="354"/>
                  </a:lnTo>
                  <a:lnTo>
                    <a:pt x="177" y="355"/>
                  </a:lnTo>
                  <a:lnTo>
                    <a:pt x="572" y="355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64" name=""/>
            <p:cNvSpPr/>
            <p:nvPr/>
          </p:nvSpPr>
          <p:spPr>
            <a:xfrm>
              <a:off x="4793400" y="4399560"/>
              <a:ext cx="498240" cy="947520"/>
            </a:xfrm>
            <a:custGeom>
              <a:avLst/>
              <a:gdLst>
                <a:gd name="textAreaLeft" fmla="*/ 0 w 498240"/>
                <a:gd name="textAreaRight" fmla="*/ 498600 w 498240"/>
                <a:gd name="textAreaTop" fmla="*/ 0 h 947520"/>
                <a:gd name="textAreaBottom" fmla="*/ 947880 h 947520"/>
              </a:gdLst>
              <a:ahLst/>
              <a:cxnLst/>
              <a:rect l="textAreaLeft" t="textAreaTop" r="textAreaRight" b="textAreaBottom"/>
              <a:pathLst>
                <a:path w="1385" h="2633">
                  <a:moveTo>
                    <a:pt x="503" y="2633"/>
                  </a:moveTo>
                  <a:lnTo>
                    <a:pt x="513" y="1969"/>
                  </a:lnTo>
                  <a:lnTo>
                    <a:pt x="520" y="1619"/>
                  </a:lnTo>
                  <a:lnTo>
                    <a:pt x="527" y="1392"/>
                  </a:lnTo>
                  <a:lnTo>
                    <a:pt x="531" y="1352"/>
                  </a:lnTo>
                  <a:lnTo>
                    <a:pt x="541" y="1314"/>
                  </a:lnTo>
                  <a:lnTo>
                    <a:pt x="555" y="1278"/>
                  </a:lnTo>
                  <a:lnTo>
                    <a:pt x="573" y="1244"/>
                  </a:lnTo>
                  <a:lnTo>
                    <a:pt x="595" y="1211"/>
                  </a:lnTo>
                  <a:lnTo>
                    <a:pt x="620" y="1180"/>
                  </a:lnTo>
                  <a:lnTo>
                    <a:pt x="680" y="1122"/>
                  </a:lnTo>
                  <a:lnTo>
                    <a:pt x="749" y="1069"/>
                  </a:lnTo>
                  <a:lnTo>
                    <a:pt x="825" y="1018"/>
                  </a:lnTo>
                  <a:lnTo>
                    <a:pt x="987" y="922"/>
                  </a:lnTo>
                  <a:lnTo>
                    <a:pt x="1146" y="822"/>
                  </a:lnTo>
                  <a:lnTo>
                    <a:pt x="1216" y="768"/>
                  </a:lnTo>
                  <a:lnTo>
                    <a:pt x="1278" y="709"/>
                  </a:lnTo>
                  <a:lnTo>
                    <a:pt x="1305" y="677"/>
                  </a:lnTo>
                  <a:lnTo>
                    <a:pt x="1328" y="644"/>
                  </a:lnTo>
                  <a:lnTo>
                    <a:pt x="1348" y="609"/>
                  </a:lnTo>
                  <a:lnTo>
                    <a:pt x="1364" y="572"/>
                  </a:lnTo>
                  <a:lnTo>
                    <a:pt x="1376" y="533"/>
                  </a:lnTo>
                  <a:lnTo>
                    <a:pt x="1383" y="492"/>
                  </a:lnTo>
                  <a:lnTo>
                    <a:pt x="1385" y="448"/>
                  </a:lnTo>
                  <a:lnTo>
                    <a:pt x="1382" y="402"/>
                  </a:lnTo>
                  <a:lnTo>
                    <a:pt x="1374" y="364"/>
                  </a:lnTo>
                  <a:lnTo>
                    <a:pt x="1363" y="332"/>
                  </a:lnTo>
                  <a:lnTo>
                    <a:pt x="1347" y="304"/>
                  </a:lnTo>
                  <a:lnTo>
                    <a:pt x="1328" y="279"/>
                  </a:lnTo>
                  <a:lnTo>
                    <a:pt x="1306" y="259"/>
                  </a:lnTo>
                  <a:lnTo>
                    <a:pt x="1280" y="243"/>
                  </a:lnTo>
                  <a:lnTo>
                    <a:pt x="1252" y="230"/>
                  </a:lnTo>
                  <a:lnTo>
                    <a:pt x="1222" y="221"/>
                  </a:lnTo>
                  <a:lnTo>
                    <a:pt x="1190" y="214"/>
                  </a:lnTo>
                  <a:lnTo>
                    <a:pt x="1156" y="211"/>
                  </a:lnTo>
                  <a:lnTo>
                    <a:pt x="1084" y="214"/>
                  </a:lnTo>
                  <a:lnTo>
                    <a:pt x="1010" y="227"/>
                  </a:lnTo>
                  <a:lnTo>
                    <a:pt x="936" y="249"/>
                  </a:lnTo>
                  <a:lnTo>
                    <a:pt x="865" y="278"/>
                  </a:lnTo>
                  <a:lnTo>
                    <a:pt x="800" y="313"/>
                  </a:lnTo>
                  <a:lnTo>
                    <a:pt x="743" y="354"/>
                  </a:lnTo>
                  <a:lnTo>
                    <a:pt x="719" y="375"/>
                  </a:lnTo>
                  <a:lnTo>
                    <a:pt x="697" y="397"/>
                  </a:lnTo>
                  <a:lnTo>
                    <a:pt x="679" y="420"/>
                  </a:lnTo>
                  <a:lnTo>
                    <a:pt x="665" y="443"/>
                  </a:lnTo>
                  <a:lnTo>
                    <a:pt x="654" y="466"/>
                  </a:lnTo>
                  <a:lnTo>
                    <a:pt x="649" y="489"/>
                  </a:lnTo>
                  <a:lnTo>
                    <a:pt x="648" y="512"/>
                  </a:lnTo>
                  <a:lnTo>
                    <a:pt x="652" y="535"/>
                  </a:lnTo>
                  <a:lnTo>
                    <a:pt x="661" y="557"/>
                  </a:lnTo>
                  <a:lnTo>
                    <a:pt x="677" y="579"/>
                  </a:lnTo>
                  <a:lnTo>
                    <a:pt x="691" y="593"/>
                  </a:lnTo>
                  <a:lnTo>
                    <a:pt x="705" y="604"/>
                  </a:lnTo>
                  <a:lnTo>
                    <a:pt x="718" y="612"/>
                  </a:lnTo>
                  <a:lnTo>
                    <a:pt x="732" y="616"/>
                  </a:lnTo>
                  <a:lnTo>
                    <a:pt x="745" y="618"/>
                  </a:lnTo>
                  <a:lnTo>
                    <a:pt x="758" y="618"/>
                  </a:lnTo>
                  <a:lnTo>
                    <a:pt x="771" y="614"/>
                  </a:lnTo>
                  <a:lnTo>
                    <a:pt x="783" y="609"/>
                  </a:lnTo>
                  <a:lnTo>
                    <a:pt x="794" y="601"/>
                  </a:lnTo>
                  <a:lnTo>
                    <a:pt x="805" y="591"/>
                  </a:lnTo>
                  <a:lnTo>
                    <a:pt x="815" y="579"/>
                  </a:lnTo>
                  <a:lnTo>
                    <a:pt x="825" y="565"/>
                  </a:lnTo>
                  <a:lnTo>
                    <a:pt x="841" y="532"/>
                  </a:lnTo>
                  <a:lnTo>
                    <a:pt x="854" y="495"/>
                  </a:lnTo>
                  <a:lnTo>
                    <a:pt x="863" y="453"/>
                  </a:lnTo>
                  <a:lnTo>
                    <a:pt x="866" y="409"/>
                  </a:lnTo>
                  <a:lnTo>
                    <a:pt x="865" y="363"/>
                  </a:lnTo>
                  <a:lnTo>
                    <a:pt x="858" y="317"/>
                  </a:lnTo>
                  <a:lnTo>
                    <a:pt x="845" y="271"/>
                  </a:lnTo>
                  <a:lnTo>
                    <a:pt x="824" y="228"/>
                  </a:lnTo>
                  <a:lnTo>
                    <a:pt x="812" y="207"/>
                  </a:lnTo>
                  <a:lnTo>
                    <a:pt x="797" y="188"/>
                  </a:lnTo>
                  <a:lnTo>
                    <a:pt x="780" y="170"/>
                  </a:lnTo>
                  <a:lnTo>
                    <a:pt x="762" y="153"/>
                  </a:lnTo>
                  <a:lnTo>
                    <a:pt x="737" y="134"/>
                  </a:lnTo>
                  <a:lnTo>
                    <a:pt x="704" y="113"/>
                  </a:lnTo>
                  <a:lnTo>
                    <a:pt x="665" y="91"/>
                  </a:lnTo>
                  <a:lnTo>
                    <a:pt x="619" y="70"/>
                  </a:lnTo>
                  <a:lnTo>
                    <a:pt x="570" y="49"/>
                  </a:lnTo>
                  <a:lnTo>
                    <a:pt x="516" y="31"/>
                  </a:lnTo>
                  <a:lnTo>
                    <a:pt x="460" y="15"/>
                  </a:lnTo>
                  <a:lnTo>
                    <a:pt x="403" y="5"/>
                  </a:lnTo>
                  <a:lnTo>
                    <a:pt x="345" y="0"/>
                  </a:lnTo>
                  <a:lnTo>
                    <a:pt x="288" y="2"/>
                  </a:lnTo>
                  <a:lnTo>
                    <a:pt x="232" y="11"/>
                  </a:lnTo>
                  <a:lnTo>
                    <a:pt x="205" y="20"/>
                  </a:lnTo>
                  <a:lnTo>
                    <a:pt x="179" y="30"/>
                  </a:lnTo>
                  <a:lnTo>
                    <a:pt x="154" y="43"/>
                  </a:lnTo>
                  <a:lnTo>
                    <a:pt x="130" y="59"/>
                  </a:lnTo>
                  <a:lnTo>
                    <a:pt x="107" y="77"/>
                  </a:lnTo>
                  <a:lnTo>
                    <a:pt x="85" y="99"/>
                  </a:lnTo>
                  <a:lnTo>
                    <a:pt x="65" y="123"/>
                  </a:lnTo>
                  <a:lnTo>
                    <a:pt x="46" y="151"/>
                  </a:lnTo>
                  <a:lnTo>
                    <a:pt x="30" y="182"/>
                  </a:lnTo>
                  <a:lnTo>
                    <a:pt x="15" y="217"/>
                  </a:lnTo>
                  <a:lnTo>
                    <a:pt x="4" y="251"/>
                  </a:lnTo>
                  <a:lnTo>
                    <a:pt x="0" y="287"/>
                  </a:lnTo>
                  <a:lnTo>
                    <a:pt x="2" y="322"/>
                  </a:lnTo>
                  <a:lnTo>
                    <a:pt x="8" y="358"/>
                  </a:lnTo>
                  <a:lnTo>
                    <a:pt x="20" y="394"/>
                  </a:lnTo>
                  <a:lnTo>
                    <a:pt x="37" y="430"/>
                  </a:lnTo>
                  <a:lnTo>
                    <a:pt x="82" y="502"/>
                  </a:lnTo>
                  <a:lnTo>
                    <a:pt x="141" y="576"/>
                  </a:lnTo>
                  <a:lnTo>
                    <a:pt x="211" y="649"/>
                  </a:lnTo>
                  <a:lnTo>
                    <a:pt x="372" y="796"/>
                  </a:lnTo>
                  <a:lnTo>
                    <a:pt x="540" y="941"/>
                  </a:lnTo>
                  <a:lnTo>
                    <a:pt x="693" y="1082"/>
                  </a:lnTo>
                  <a:lnTo>
                    <a:pt x="756" y="1151"/>
                  </a:lnTo>
                  <a:lnTo>
                    <a:pt x="805" y="1219"/>
                  </a:lnTo>
                  <a:lnTo>
                    <a:pt x="824" y="1252"/>
                  </a:lnTo>
                  <a:lnTo>
                    <a:pt x="839" y="1285"/>
                  </a:lnTo>
                  <a:lnTo>
                    <a:pt x="849" y="1317"/>
                  </a:lnTo>
                  <a:lnTo>
                    <a:pt x="854" y="1348"/>
                  </a:lnTo>
                  <a:lnTo>
                    <a:pt x="857" y="1471"/>
                  </a:lnTo>
                  <a:lnTo>
                    <a:pt x="857" y="1648"/>
                  </a:lnTo>
                  <a:lnTo>
                    <a:pt x="849" y="2078"/>
                  </a:lnTo>
                  <a:lnTo>
                    <a:pt x="833" y="2633"/>
                  </a:lnTo>
                  <a:lnTo>
                    <a:pt x="503" y="2633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65" name=""/>
            <p:cNvSpPr/>
            <p:nvPr/>
          </p:nvSpPr>
          <p:spPr>
            <a:xfrm>
              <a:off x="5040000" y="3556440"/>
              <a:ext cx="360" cy="18648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66" name=""/>
            <p:cNvSpPr/>
            <p:nvPr/>
          </p:nvSpPr>
          <p:spPr>
            <a:xfrm flipH="1">
              <a:off x="5683680" y="3826800"/>
              <a:ext cx="131760" cy="13176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67" name=""/>
            <p:cNvSpPr/>
            <p:nvPr/>
          </p:nvSpPr>
          <p:spPr>
            <a:xfrm flipH="1">
              <a:off x="5833440" y="4548960"/>
              <a:ext cx="186480" cy="36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68" name=""/>
            <p:cNvSpPr/>
            <p:nvPr/>
          </p:nvSpPr>
          <p:spPr>
            <a:xfrm>
              <a:off x="4263840" y="3826800"/>
              <a:ext cx="131760" cy="13176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69" name=""/>
            <p:cNvSpPr/>
            <p:nvPr/>
          </p:nvSpPr>
          <p:spPr>
            <a:xfrm>
              <a:off x="4059360" y="4548960"/>
              <a:ext cx="186480" cy="36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</p:grpSp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ftr" idx="10"/>
          </p:nvPr>
        </p:nvSpPr>
        <p:spPr>
          <a:xfrm>
            <a:off x="3420000" y="5328000"/>
            <a:ext cx="32396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 type="sldNum" idx="11"/>
          </p:nvPr>
        </p:nvSpPr>
        <p:spPr>
          <a:xfrm>
            <a:off x="72288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4543C2E-8935-4DEB-B2D8-C274002F1ABE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PlaceHolder 5"/>
          <p:cNvSpPr>
            <a:spLocks noGrp="1"/>
          </p:cNvSpPr>
          <p:nvPr>
            <p:ph type="dt" idx="12"/>
          </p:nvPr>
        </p:nvSpPr>
        <p:spPr>
          <a:xfrm>
            <a:off x="5040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"/>
          <p:cNvSpPr/>
          <p:nvPr/>
        </p:nvSpPr>
        <p:spPr>
          <a:xfrm>
            <a:off x="0" y="0"/>
            <a:ext cx="10080000" cy="5670000"/>
          </a:xfrm>
          <a:custGeom>
            <a:avLst/>
            <a:gdLst>
              <a:gd name="textAreaLeft" fmla="*/ 0 w 10080000"/>
              <a:gd name="textAreaRight" fmla="*/ 10080360 w 10080000"/>
              <a:gd name="textAreaTop" fmla="*/ 0 h 5670000"/>
              <a:gd name="textAreaBottom" fmla="*/ 5670360 h 5670000"/>
            </a:gdLst>
            <a:ahLst/>
            <a:cxnLst/>
            <a:rect l="textAreaLeft" t="textAreaTop" r="textAreaRight" b="textAreaBottom"/>
            <a:pathLst>
              <a:path w="28001" h="15751">
                <a:moveTo>
                  <a:pt x="1000" y="600"/>
                </a:moveTo>
                <a:lnTo>
                  <a:pt x="1000" y="15151"/>
                </a:lnTo>
                <a:lnTo>
                  <a:pt x="27001" y="15151"/>
                </a:lnTo>
                <a:lnTo>
                  <a:pt x="27001" y="600"/>
                </a:lnTo>
                <a:lnTo>
                  <a:pt x="1000" y="600"/>
                </a:lnTo>
                <a:moveTo>
                  <a:pt x="14001" y="15751"/>
                </a:moveTo>
                <a:lnTo>
                  <a:pt x="0" y="15751"/>
                </a:lnTo>
                <a:lnTo>
                  <a:pt x="0" y="0"/>
                </a:lnTo>
                <a:lnTo>
                  <a:pt x="28001" y="0"/>
                </a:lnTo>
                <a:lnTo>
                  <a:pt x="28001" y="15751"/>
                </a:lnTo>
                <a:lnTo>
                  <a:pt x="14001" y="15751"/>
                </a:lnTo>
                <a:close/>
              </a:path>
            </a:pathLst>
          </a:custGeom>
          <a:solidFill>
            <a:srgbClr val="f2c02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grpSp>
        <p:nvGrpSpPr>
          <p:cNvPr id="178" name=""/>
          <p:cNvGrpSpPr/>
          <p:nvPr/>
        </p:nvGrpSpPr>
        <p:grpSpPr>
          <a:xfrm>
            <a:off x="4304520" y="277920"/>
            <a:ext cx="5131440" cy="4222080"/>
            <a:chOff x="4304520" y="277920"/>
            <a:chExt cx="5131440" cy="4222080"/>
          </a:xfrm>
        </p:grpSpPr>
        <p:sp>
          <p:nvSpPr>
            <p:cNvPr id="179" name=""/>
            <p:cNvSpPr/>
            <p:nvPr/>
          </p:nvSpPr>
          <p:spPr>
            <a:xfrm flipH="1">
              <a:off x="4558320" y="315000"/>
              <a:ext cx="196920" cy="12276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80" name=""/>
            <p:cNvSpPr/>
            <p:nvPr/>
          </p:nvSpPr>
          <p:spPr>
            <a:xfrm>
              <a:off x="4595400" y="277920"/>
              <a:ext cx="122760" cy="19656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81" name=""/>
            <p:cNvSpPr/>
            <p:nvPr/>
          </p:nvSpPr>
          <p:spPr>
            <a:xfrm>
              <a:off x="4304520" y="4309920"/>
              <a:ext cx="190080" cy="190080"/>
            </a:xfrm>
            <a:custGeom>
              <a:avLst/>
              <a:gdLst>
                <a:gd name="textAreaLeft" fmla="*/ 0 w 190080"/>
                <a:gd name="textAreaRight" fmla="*/ 190440 w 190080"/>
                <a:gd name="textAreaTop" fmla="*/ 0 h 190080"/>
                <a:gd name="textAreaBottom" fmla="*/ 190440 h 190080"/>
              </a:gdLst>
              <a:ahLst/>
              <a:cxnLst/>
              <a:rect l="textAreaLeft" t="textAreaTop" r="textAreaRight" b="textAreaBottom"/>
              <a:pathLst>
                <a:path w="529" h="529">
                  <a:moveTo>
                    <a:pt x="529" y="265"/>
                  </a:moveTo>
                  <a:lnTo>
                    <a:pt x="528" y="283"/>
                  </a:lnTo>
                  <a:lnTo>
                    <a:pt x="527" y="300"/>
                  </a:lnTo>
                  <a:lnTo>
                    <a:pt x="524" y="317"/>
                  </a:lnTo>
                  <a:lnTo>
                    <a:pt x="520" y="333"/>
                  </a:lnTo>
                  <a:lnTo>
                    <a:pt x="516" y="349"/>
                  </a:lnTo>
                  <a:lnTo>
                    <a:pt x="510" y="365"/>
                  </a:lnTo>
                  <a:lnTo>
                    <a:pt x="502" y="381"/>
                  </a:lnTo>
                  <a:lnTo>
                    <a:pt x="494" y="397"/>
                  </a:lnTo>
                  <a:lnTo>
                    <a:pt x="485" y="412"/>
                  </a:lnTo>
                  <a:lnTo>
                    <a:pt x="475" y="426"/>
                  </a:lnTo>
                  <a:lnTo>
                    <a:pt x="464" y="439"/>
                  </a:lnTo>
                  <a:lnTo>
                    <a:pt x="452" y="452"/>
                  </a:lnTo>
                  <a:lnTo>
                    <a:pt x="440" y="463"/>
                  </a:lnTo>
                  <a:lnTo>
                    <a:pt x="426" y="474"/>
                  </a:lnTo>
                  <a:lnTo>
                    <a:pt x="412" y="484"/>
                  </a:lnTo>
                  <a:lnTo>
                    <a:pt x="397" y="493"/>
                  </a:lnTo>
                  <a:lnTo>
                    <a:pt x="381" y="502"/>
                  </a:lnTo>
                  <a:lnTo>
                    <a:pt x="365" y="509"/>
                  </a:lnTo>
                  <a:lnTo>
                    <a:pt x="350" y="515"/>
                  </a:lnTo>
                  <a:lnTo>
                    <a:pt x="333" y="520"/>
                  </a:lnTo>
                  <a:lnTo>
                    <a:pt x="317" y="524"/>
                  </a:lnTo>
                  <a:lnTo>
                    <a:pt x="300" y="527"/>
                  </a:lnTo>
                  <a:lnTo>
                    <a:pt x="283" y="528"/>
                  </a:lnTo>
                  <a:lnTo>
                    <a:pt x="265" y="529"/>
                  </a:lnTo>
                  <a:lnTo>
                    <a:pt x="247" y="528"/>
                  </a:lnTo>
                  <a:lnTo>
                    <a:pt x="230" y="527"/>
                  </a:lnTo>
                  <a:lnTo>
                    <a:pt x="213" y="524"/>
                  </a:lnTo>
                  <a:lnTo>
                    <a:pt x="196" y="520"/>
                  </a:lnTo>
                  <a:lnTo>
                    <a:pt x="180" y="515"/>
                  </a:lnTo>
                  <a:lnTo>
                    <a:pt x="164" y="509"/>
                  </a:lnTo>
                  <a:lnTo>
                    <a:pt x="148" y="502"/>
                  </a:lnTo>
                  <a:lnTo>
                    <a:pt x="132" y="493"/>
                  </a:lnTo>
                  <a:lnTo>
                    <a:pt x="117" y="484"/>
                  </a:lnTo>
                  <a:lnTo>
                    <a:pt x="103" y="474"/>
                  </a:lnTo>
                  <a:lnTo>
                    <a:pt x="89" y="463"/>
                  </a:lnTo>
                  <a:lnTo>
                    <a:pt x="77" y="452"/>
                  </a:lnTo>
                  <a:lnTo>
                    <a:pt x="65" y="439"/>
                  </a:lnTo>
                  <a:lnTo>
                    <a:pt x="55" y="426"/>
                  </a:lnTo>
                  <a:lnTo>
                    <a:pt x="44" y="412"/>
                  </a:lnTo>
                  <a:lnTo>
                    <a:pt x="35" y="397"/>
                  </a:lnTo>
                  <a:lnTo>
                    <a:pt x="26" y="381"/>
                  </a:lnTo>
                  <a:lnTo>
                    <a:pt x="19" y="365"/>
                  </a:lnTo>
                  <a:lnTo>
                    <a:pt x="13" y="350"/>
                  </a:lnTo>
                  <a:lnTo>
                    <a:pt x="8" y="333"/>
                  </a:lnTo>
                  <a:lnTo>
                    <a:pt x="5" y="317"/>
                  </a:lnTo>
                  <a:lnTo>
                    <a:pt x="2" y="300"/>
                  </a:lnTo>
                  <a:lnTo>
                    <a:pt x="0" y="283"/>
                  </a:lnTo>
                  <a:lnTo>
                    <a:pt x="0" y="265"/>
                  </a:lnTo>
                  <a:lnTo>
                    <a:pt x="0" y="247"/>
                  </a:lnTo>
                  <a:lnTo>
                    <a:pt x="2" y="230"/>
                  </a:lnTo>
                  <a:lnTo>
                    <a:pt x="5" y="213"/>
                  </a:lnTo>
                  <a:lnTo>
                    <a:pt x="8" y="196"/>
                  </a:lnTo>
                  <a:lnTo>
                    <a:pt x="13" y="180"/>
                  </a:lnTo>
                  <a:lnTo>
                    <a:pt x="19" y="164"/>
                  </a:lnTo>
                  <a:lnTo>
                    <a:pt x="26" y="148"/>
                  </a:lnTo>
                  <a:lnTo>
                    <a:pt x="35" y="132"/>
                  </a:lnTo>
                  <a:lnTo>
                    <a:pt x="44" y="117"/>
                  </a:lnTo>
                  <a:lnTo>
                    <a:pt x="55" y="103"/>
                  </a:lnTo>
                  <a:lnTo>
                    <a:pt x="65" y="89"/>
                  </a:lnTo>
                  <a:lnTo>
                    <a:pt x="77" y="77"/>
                  </a:lnTo>
                  <a:lnTo>
                    <a:pt x="89" y="66"/>
                  </a:lnTo>
                  <a:lnTo>
                    <a:pt x="103" y="55"/>
                  </a:lnTo>
                  <a:lnTo>
                    <a:pt x="117" y="45"/>
                  </a:lnTo>
                  <a:lnTo>
                    <a:pt x="132" y="36"/>
                  </a:lnTo>
                  <a:lnTo>
                    <a:pt x="148" y="27"/>
                  </a:lnTo>
                  <a:lnTo>
                    <a:pt x="164" y="20"/>
                  </a:lnTo>
                  <a:lnTo>
                    <a:pt x="180" y="14"/>
                  </a:lnTo>
                  <a:lnTo>
                    <a:pt x="196" y="9"/>
                  </a:lnTo>
                  <a:lnTo>
                    <a:pt x="212" y="5"/>
                  </a:lnTo>
                  <a:lnTo>
                    <a:pt x="229" y="2"/>
                  </a:lnTo>
                  <a:lnTo>
                    <a:pt x="247" y="1"/>
                  </a:lnTo>
                  <a:lnTo>
                    <a:pt x="265" y="0"/>
                  </a:lnTo>
                  <a:lnTo>
                    <a:pt x="283" y="1"/>
                  </a:lnTo>
                  <a:lnTo>
                    <a:pt x="300" y="2"/>
                  </a:lnTo>
                  <a:lnTo>
                    <a:pt x="317" y="5"/>
                  </a:lnTo>
                  <a:lnTo>
                    <a:pt x="333" y="9"/>
                  </a:lnTo>
                  <a:lnTo>
                    <a:pt x="349" y="14"/>
                  </a:lnTo>
                  <a:lnTo>
                    <a:pt x="365" y="20"/>
                  </a:lnTo>
                  <a:lnTo>
                    <a:pt x="381" y="27"/>
                  </a:lnTo>
                  <a:lnTo>
                    <a:pt x="397" y="36"/>
                  </a:lnTo>
                  <a:lnTo>
                    <a:pt x="412" y="45"/>
                  </a:lnTo>
                  <a:lnTo>
                    <a:pt x="426" y="55"/>
                  </a:lnTo>
                  <a:lnTo>
                    <a:pt x="440" y="66"/>
                  </a:lnTo>
                  <a:lnTo>
                    <a:pt x="452" y="77"/>
                  </a:lnTo>
                  <a:lnTo>
                    <a:pt x="464" y="89"/>
                  </a:lnTo>
                  <a:lnTo>
                    <a:pt x="475" y="103"/>
                  </a:lnTo>
                  <a:lnTo>
                    <a:pt x="485" y="117"/>
                  </a:lnTo>
                  <a:lnTo>
                    <a:pt x="494" y="132"/>
                  </a:lnTo>
                  <a:lnTo>
                    <a:pt x="502" y="148"/>
                  </a:lnTo>
                  <a:lnTo>
                    <a:pt x="510" y="164"/>
                  </a:lnTo>
                  <a:lnTo>
                    <a:pt x="516" y="180"/>
                  </a:lnTo>
                  <a:lnTo>
                    <a:pt x="520" y="196"/>
                  </a:lnTo>
                  <a:lnTo>
                    <a:pt x="524" y="213"/>
                  </a:lnTo>
                  <a:lnTo>
                    <a:pt x="527" y="230"/>
                  </a:lnTo>
                  <a:lnTo>
                    <a:pt x="528" y="247"/>
                  </a:lnTo>
                  <a:lnTo>
                    <a:pt x="529" y="265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82" name=""/>
            <p:cNvSpPr/>
            <p:nvPr/>
          </p:nvSpPr>
          <p:spPr>
            <a:xfrm>
              <a:off x="6459840" y="1847160"/>
              <a:ext cx="167760" cy="180000"/>
            </a:xfrm>
            <a:custGeom>
              <a:avLst/>
              <a:gdLst>
                <a:gd name="textAreaLeft" fmla="*/ 0 w 167760"/>
                <a:gd name="textAreaRight" fmla="*/ 168120 w 167760"/>
                <a:gd name="textAreaTop" fmla="*/ 0 h 180000"/>
                <a:gd name="textAreaBottom" fmla="*/ 180360 h 180000"/>
              </a:gdLst>
              <a:ahLst/>
              <a:cxnLst/>
              <a:rect l="textAreaLeft" t="textAreaTop" r="textAreaRight" b="textAreaBottom"/>
              <a:pathLst>
                <a:path w="467" h="501">
                  <a:moveTo>
                    <a:pt x="0" y="229"/>
                  </a:moveTo>
                  <a:lnTo>
                    <a:pt x="404" y="501"/>
                  </a:lnTo>
                  <a:lnTo>
                    <a:pt x="467" y="0"/>
                  </a:lnTo>
                  <a:lnTo>
                    <a:pt x="0" y="229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83" name=""/>
            <p:cNvSpPr/>
            <p:nvPr/>
          </p:nvSpPr>
          <p:spPr>
            <a:xfrm>
              <a:off x="9315000" y="873000"/>
              <a:ext cx="58320" cy="18288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84" name=""/>
            <p:cNvSpPr/>
            <p:nvPr/>
          </p:nvSpPr>
          <p:spPr>
            <a:xfrm flipV="1">
              <a:off x="9252720" y="935280"/>
              <a:ext cx="183240" cy="5832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</p:grpSp>
      <p:grpSp>
        <p:nvGrpSpPr>
          <p:cNvPr id="185" name=""/>
          <p:cNvGrpSpPr/>
          <p:nvPr/>
        </p:nvGrpSpPr>
        <p:grpSpPr>
          <a:xfrm>
            <a:off x="432360" y="2833920"/>
            <a:ext cx="2343240" cy="2549160"/>
            <a:chOff x="432360" y="2833920"/>
            <a:chExt cx="2343240" cy="2549160"/>
          </a:xfrm>
        </p:grpSpPr>
        <p:sp>
          <p:nvSpPr>
            <p:cNvPr id="186" name=""/>
            <p:cNvSpPr/>
            <p:nvPr/>
          </p:nvSpPr>
          <p:spPr>
            <a:xfrm>
              <a:off x="977760" y="3434040"/>
              <a:ext cx="1359720" cy="1632600"/>
            </a:xfrm>
            <a:custGeom>
              <a:avLst/>
              <a:gdLst>
                <a:gd name="textAreaLeft" fmla="*/ 0 w 1359720"/>
                <a:gd name="textAreaRight" fmla="*/ 1360080 w 1359720"/>
                <a:gd name="textAreaTop" fmla="*/ 0 h 1632600"/>
                <a:gd name="textAreaBottom" fmla="*/ 1632960 h 1632600"/>
              </a:gdLst>
              <a:ahLst/>
              <a:cxnLst/>
              <a:rect l="textAreaLeft" t="textAreaTop" r="textAreaRight" b="textAreaBottom"/>
              <a:pathLst>
                <a:path w="3778" h="4536">
                  <a:moveTo>
                    <a:pt x="1889" y="0"/>
                  </a:moveTo>
                  <a:lnTo>
                    <a:pt x="1889" y="0"/>
                  </a:lnTo>
                  <a:lnTo>
                    <a:pt x="1889" y="0"/>
                  </a:lnTo>
                  <a:lnTo>
                    <a:pt x="1761" y="4"/>
                  </a:lnTo>
                  <a:lnTo>
                    <a:pt x="1637" y="15"/>
                  </a:lnTo>
                  <a:lnTo>
                    <a:pt x="1517" y="34"/>
                  </a:lnTo>
                  <a:lnTo>
                    <a:pt x="1399" y="61"/>
                  </a:lnTo>
                  <a:lnTo>
                    <a:pt x="1284" y="96"/>
                  </a:lnTo>
                  <a:lnTo>
                    <a:pt x="1171" y="139"/>
                  </a:lnTo>
                  <a:lnTo>
                    <a:pt x="1058" y="191"/>
                  </a:lnTo>
                  <a:lnTo>
                    <a:pt x="945" y="252"/>
                  </a:lnTo>
                  <a:lnTo>
                    <a:pt x="836" y="319"/>
                  </a:lnTo>
                  <a:lnTo>
                    <a:pt x="734" y="391"/>
                  </a:lnTo>
                  <a:lnTo>
                    <a:pt x="639" y="467"/>
                  </a:lnTo>
                  <a:lnTo>
                    <a:pt x="551" y="549"/>
                  </a:lnTo>
                  <a:lnTo>
                    <a:pt x="469" y="637"/>
                  </a:lnTo>
                  <a:lnTo>
                    <a:pt x="392" y="732"/>
                  </a:lnTo>
                  <a:lnTo>
                    <a:pt x="320" y="833"/>
                  </a:lnTo>
                  <a:lnTo>
                    <a:pt x="253" y="942"/>
                  </a:lnTo>
                  <a:lnTo>
                    <a:pt x="192" y="1054"/>
                  </a:lnTo>
                  <a:lnTo>
                    <a:pt x="140" y="1167"/>
                  </a:lnTo>
                  <a:lnTo>
                    <a:pt x="97" y="1281"/>
                  </a:lnTo>
                  <a:lnTo>
                    <a:pt x="61" y="1395"/>
                  </a:lnTo>
                  <a:lnTo>
                    <a:pt x="34" y="1513"/>
                  </a:lnTo>
                  <a:lnTo>
                    <a:pt x="15" y="1633"/>
                  </a:lnTo>
                  <a:lnTo>
                    <a:pt x="4" y="1756"/>
                  </a:lnTo>
                  <a:lnTo>
                    <a:pt x="0" y="1884"/>
                  </a:lnTo>
                  <a:lnTo>
                    <a:pt x="0" y="1884"/>
                  </a:lnTo>
                  <a:lnTo>
                    <a:pt x="0" y="1884"/>
                  </a:lnTo>
                  <a:lnTo>
                    <a:pt x="4" y="2011"/>
                  </a:lnTo>
                  <a:lnTo>
                    <a:pt x="16" y="2135"/>
                  </a:lnTo>
                  <a:lnTo>
                    <a:pt x="35" y="2254"/>
                  </a:lnTo>
                  <a:lnTo>
                    <a:pt x="62" y="2371"/>
                  </a:lnTo>
                  <a:lnTo>
                    <a:pt x="97" y="2486"/>
                  </a:lnTo>
                  <a:lnTo>
                    <a:pt x="141" y="2599"/>
                  </a:lnTo>
                  <a:lnTo>
                    <a:pt x="193" y="2711"/>
                  </a:lnTo>
                  <a:lnTo>
                    <a:pt x="253" y="2823"/>
                  </a:lnTo>
                  <a:lnTo>
                    <a:pt x="320" y="2932"/>
                  </a:lnTo>
                  <a:lnTo>
                    <a:pt x="392" y="3033"/>
                  </a:lnTo>
                  <a:lnTo>
                    <a:pt x="469" y="3127"/>
                  </a:lnTo>
                  <a:lnTo>
                    <a:pt x="551" y="3215"/>
                  </a:lnTo>
                  <a:lnTo>
                    <a:pt x="640" y="3297"/>
                  </a:lnTo>
                  <a:lnTo>
                    <a:pt x="734" y="3374"/>
                  </a:lnTo>
                  <a:lnTo>
                    <a:pt x="836" y="3445"/>
                  </a:lnTo>
                  <a:lnTo>
                    <a:pt x="945" y="3513"/>
                  </a:lnTo>
                  <a:lnTo>
                    <a:pt x="1024" y="3556"/>
                  </a:lnTo>
                  <a:lnTo>
                    <a:pt x="1101" y="3594"/>
                  </a:lnTo>
                  <a:lnTo>
                    <a:pt x="1181" y="3628"/>
                  </a:lnTo>
                  <a:lnTo>
                    <a:pt x="1266" y="3660"/>
                  </a:lnTo>
                  <a:lnTo>
                    <a:pt x="1266" y="3660"/>
                  </a:lnTo>
                  <a:lnTo>
                    <a:pt x="1266" y="3660"/>
                  </a:lnTo>
                  <a:lnTo>
                    <a:pt x="1266" y="3660"/>
                  </a:lnTo>
                  <a:lnTo>
                    <a:pt x="1265" y="3660"/>
                  </a:lnTo>
                  <a:lnTo>
                    <a:pt x="1265" y="3661"/>
                  </a:lnTo>
                  <a:lnTo>
                    <a:pt x="1265" y="3661"/>
                  </a:lnTo>
                  <a:lnTo>
                    <a:pt x="1265" y="3661"/>
                  </a:lnTo>
                  <a:lnTo>
                    <a:pt x="1265" y="3661"/>
                  </a:lnTo>
                  <a:lnTo>
                    <a:pt x="1265" y="3661"/>
                  </a:lnTo>
                  <a:lnTo>
                    <a:pt x="1265" y="3662"/>
                  </a:lnTo>
                  <a:lnTo>
                    <a:pt x="1265" y="3662"/>
                  </a:lnTo>
                  <a:lnTo>
                    <a:pt x="1265" y="4315"/>
                  </a:lnTo>
                  <a:lnTo>
                    <a:pt x="1266" y="4337"/>
                  </a:lnTo>
                  <a:lnTo>
                    <a:pt x="1269" y="4360"/>
                  </a:lnTo>
                  <a:lnTo>
                    <a:pt x="1275" y="4381"/>
                  </a:lnTo>
                  <a:lnTo>
                    <a:pt x="1282" y="4401"/>
                  </a:lnTo>
                  <a:lnTo>
                    <a:pt x="1292" y="4420"/>
                  </a:lnTo>
                  <a:lnTo>
                    <a:pt x="1303" y="4439"/>
                  </a:lnTo>
                  <a:lnTo>
                    <a:pt x="1316" y="4456"/>
                  </a:lnTo>
                  <a:lnTo>
                    <a:pt x="1330" y="4471"/>
                  </a:lnTo>
                  <a:lnTo>
                    <a:pt x="1346" y="4486"/>
                  </a:lnTo>
                  <a:lnTo>
                    <a:pt x="1363" y="4498"/>
                  </a:lnTo>
                  <a:lnTo>
                    <a:pt x="1381" y="4509"/>
                  </a:lnTo>
                  <a:lnTo>
                    <a:pt x="1400" y="4518"/>
                  </a:lnTo>
                  <a:lnTo>
                    <a:pt x="1421" y="4526"/>
                  </a:lnTo>
                  <a:lnTo>
                    <a:pt x="1442" y="4531"/>
                  </a:lnTo>
                  <a:lnTo>
                    <a:pt x="1464" y="4535"/>
                  </a:lnTo>
                  <a:lnTo>
                    <a:pt x="1487" y="4536"/>
                  </a:lnTo>
                  <a:lnTo>
                    <a:pt x="2291" y="4536"/>
                  </a:lnTo>
                  <a:lnTo>
                    <a:pt x="2314" y="4535"/>
                  </a:lnTo>
                  <a:lnTo>
                    <a:pt x="2336" y="4531"/>
                  </a:lnTo>
                  <a:lnTo>
                    <a:pt x="2357" y="4526"/>
                  </a:lnTo>
                  <a:lnTo>
                    <a:pt x="2377" y="4518"/>
                  </a:lnTo>
                  <a:lnTo>
                    <a:pt x="2397" y="4509"/>
                  </a:lnTo>
                  <a:lnTo>
                    <a:pt x="2415" y="4498"/>
                  </a:lnTo>
                  <a:lnTo>
                    <a:pt x="2432" y="4486"/>
                  </a:lnTo>
                  <a:lnTo>
                    <a:pt x="2448" y="4471"/>
                  </a:lnTo>
                  <a:lnTo>
                    <a:pt x="2462" y="4456"/>
                  </a:lnTo>
                  <a:lnTo>
                    <a:pt x="2475" y="4439"/>
                  </a:lnTo>
                  <a:lnTo>
                    <a:pt x="2486" y="4420"/>
                  </a:lnTo>
                  <a:lnTo>
                    <a:pt x="2496" y="4401"/>
                  </a:lnTo>
                  <a:lnTo>
                    <a:pt x="2503" y="4381"/>
                  </a:lnTo>
                  <a:lnTo>
                    <a:pt x="2508" y="4360"/>
                  </a:lnTo>
                  <a:lnTo>
                    <a:pt x="2512" y="4337"/>
                  </a:lnTo>
                  <a:lnTo>
                    <a:pt x="2513" y="4315"/>
                  </a:lnTo>
                  <a:lnTo>
                    <a:pt x="2513" y="3662"/>
                  </a:lnTo>
                  <a:lnTo>
                    <a:pt x="2513" y="3660"/>
                  </a:lnTo>
                  <a:lnTo>
                    <a:pt x="2513" y="3660"/>
                  </a:lnTo>
                  <a:lnTo>
                    <a:pt x="2597" y="3628"/>
                  </a:lnTo>
                  <a:lnTo>
                    <a:pt x="2677" y="3594"/>
                  </a:lnTo>
                  <a:lnTo>
                    <a:pt x="2754" y="3556"/>
                  </a:lnTo>
                  <a:lnTo>
                    <a:pt x="2833" y="3513"/>
                  </a:lnTo>
                  <a:lnTo>
                    <a:pt x="2942" y="3446"/>
                  </a:lnTo>
                  <a:lnTo>
                    <a:pt x="3044" y="3374"/>
                  </a:lnTo>
                  <a:lnTo>
                    <a:pt x="3139" y="3298"/>
                  </a:lnTo>
                  <a:lnTo>
                    <a:pt x="3227" y="3216"/>
                  </a:lnTo>
                  <a:lnTo>
                    <a:pt x="3309" y="3128"/>
                  </a:lnTo>
                  <a:lnTo>
                    <a:pt x="3386" y="3033"/>
                  </a:lnTo>
                  <a:lnTo>
                    <a:pt x="3458" y="2932"/>
                  </a:lnTo>
                  <a:lnTo>
                    <a:pt x="3525" y="2823"/>
                  </a:lnTo>
                  <a:lnTo>
                    <a:pt x="3585" y="2711"/>
                  </a:lnTo>
                  <a:lnTo>
                    <a:pt x="3637" y="2599"/>
                  </a:lnTo>
                  <a:lnTo>
                    <a:pt x="3681" y="2486"/>
                  </a:lnTo>
                  <a:lnTo>
                    <a:pt x="3716" y="2371"/>
                  </a:lnTo>
                  <a:lnTo>
                    <a:pt x="3743" y="2254"/>
                  </a:lnTo>
                  <a:lnTo>
                    <a:pt x="3762" y="2135"/>
                  </a:lnTo>
                  <a:lnTo>
                    <a:pt x="3774" y="2011"/>
                  </a:lnTo>
                  <a:lnTo>
                    <a:pt x="3778" y="1884"/>
                  </a:lnTo>
                  <a:lnTo>
                    <a:pt x="3778" y="1884"/>
                  </a:lnTo>
                  <a:lnTo>
                    <a:pt x="3778" y="1884"/>
                  </a:lnTo>
                  <a:lnTo>
                    <a:pt x="3774" y="1756"/>
                  </a:lnTo>
                  <a:lnTo>
                    <a:pt x="3763" y="1633"/>
                  </a:lnTo>
                  <a:lnTo>
                    <a:pt x="3744" y="1513"/>
                  </a:lnTo>
                  <a:lnTo>
                    <a:pt x="3717" y="1395"/>
                  </a:lnTo>
                  <a:lnTo>
                    <a:pt x="3681" y="1281"/>
                  </a:lnTo>
                  <a:lnTo>
                    <a:pt x="3638" y="1167"/>
                  </a:lnTo>
                  <a:lnTo>
                    <a:pt x="3586" y="1054"/>
                  </a:lnTo>
                  <a:lnTo>
                    <a:pt x="3525" y="942"/>
                  </a:lnTo>
                  <a:lnTo>
                    <a:pt x="3458" y="833"/>
                  </a:lnTo>
                  <a:lnTo>
                    <a:pt x="3386" y="732"/>
                  </a:lnTo>
                  <a:lnTo>
                    <a:pt x="3309" y="637"/>
                  </a:lnTo>
                  <a:lnTo>
                    <a:pt x="3227" y="549"/>
                  </a:lnTo>
                  <a:lnTo>
                    <a:pt x="3138" y="467"/>
                  </a:lnTo>
                  <a:lnTo>
                    <a:pt x="3044" y="391"/>
                  </a:lnTo>
                  <a:lnTo>
                    <a:pt x="2942" y="319"/>
                  </a:lnTo>
                  <a:lnTo>
                    <a:pt x="2833" y="252"/>
                  </a:lnTo>
                  <a:lnTo>
                    <a:pt x="2720" y="191"/>
                  </a:lnTo>
                  <a:lnTo>
                    <a:pt x="2607" y="139"/>
                  </a:lnTo>
                  <a:lnTo>
                    <a:pt x="2493" y="96"/>
                  </a:lnTo>
                  <a:lnTo>
                    <a:pt x="2378" y="61"/>
                  </a:lnTo>
                  <a:lnTo>
                    <a:pt x="2261" y="34"/>
                  </a:lnTo>
                  <a:lnTo>
                    <a:pt x="2141" y="15"/>
                  </a:lnTo>
                  <a:lnTo>
                    <a:pt x="2017" y="4"/>
                  </a:lnTo>
                  <a:lnTo>
                    <a:pt x="1889" y="0"/>
                  </a:lnTo>
                  <a:close/>
                </a:path>
              </a:pathLst>
            </a:custGeom>
            <a:noFill/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87" name=""/>
            <p:cNvSpPr/>
            <p:nvPr/>
          </p:nvSpPr>
          <p:spPr>
            <a:xfrm>
              <a:off x="1338840" y="5067000"/>
              <a:ext cx="637920" cy="159120"/>
            </a:xfrm>
            <a:custGeom>
              <a:avLst/>
              <a:gdLst>
                <a:gd name="textAreaLeft" fmla="*/ 0 w 637920"/>
                <a:gd name="textAreaRight" fmla="*/ 638280 w 637920"/>
                <a:gd name="textAreaTop" fmla="*/ 0 h 159120"/>
                <a:gd name="textAreaBottom" fmla="*/ 159480 h 159120"/>
              </a:gdLst>
              <a:ahLst/>
              <a:cxnLst/>
              <a:rect l="textAreaLeft" t="textAreaTop" r="textAreaRight" b="textAreaBottom"/>
              <a:pathLst>
                <a:path w="1773" h="443">
                  <a:moveTo>
                    <a:pt x="886" y="443"/>
                  </a:moveTo>
                  <a:lnTo>
                    <a:pt x="1551" y="443"/>
                  </a:lnTo>
                  <a:lnTo>
                    <a:pt x="1574" y="442"/>
                  </a:lnTo>
                  <a:lnTo>
                    <a:pt x="1596" y="439"/>
                  </a:lnTo>
                  <a:lnTo>
                    <a:pt x="1617" y="433"/>
                  </a:lnTo>
                  <a:lnTo>
                    <a:pt x="1637" y="426"/>
                  </a:lnTo>
                  <a:lnTo>
                    <a:pt x="1656" y="416"/>
                  </a:lnTo>
                  <a:lnTo>
                    <a:pt x="1675" y="405"/>
                  </a:lnTo>
                  <a:lnTo>
                    <a:pt x="1692" y="393"/>
                  </a:lnTo>
                  <a:lnTo>
                    <a:pt x="1708" y="378"/>
                  </a:lnTo>
                  <a:lnTo>
                    <a:pt x="1722" y="363"/>
                  </a:lnTo>
                  <a:lnTo>
                    <a:pt x="1735" y="346"/>
                  </a:lnTo>
                  <a:lnTo>
                    <a:pt x="1746" y="328"/>
                  </a:lnTo>
                  <a:lnTo>
                    <a:pt x="1755" y="308"/>
                  </a:lnTo>
                  <a:lnTo>
                    <a:pt x="1763" y="288"/>
                  </a:lnTo>
                  <a:lnTo>
                    <a:pt x="1768" y="267"/>
                  </a:lnTo>
                  <a:lnTo>
                    <a:pt x="1772" y="245"/>
                  </a:lnTo>
                  <a:lnTo>
                    <a:pt x="1773" y="222"/>
                  </a:lnTo>
                  <a:lnTo>
                    <a:pt x="1772" y="199"/>
                  </a:lnTo>
                  <a:lnTo>
                    <a:pt x="1768" y="177"/>
                  </a:lnTo>
                  <a:lnTo>
                    <a:pt x="1763" y="156"/>
                  </a:lnTo>
                  <a:lnTo>
                    <a:pt x="1755" y="136"/>
                  </a:lnTo>
                  <a:lnTo>
                    <a:pt x="1746" y="116"/>
                  </a:lnTo>
                  <a:lnTo>
                    <a:pt x="1735" y="98"/>
                  </a:lnTo>
                  <a:lnTo>
                    <a:pt x="1722" y="81"/>
                  </a:lnTo>
                  <a:lnTo>
                    <a:pt x="1708" y="65"/>
                  </a:lnTo>
                  <a:lnTo>
                    <a:pt x="1692" y="51"/>
                  </a:lnTo>
                  <a:lnTo>
                    <a:pt x="1675" y="38"/>
                  </a:lnTo>
                  <a:lnTo>
                    <a:pt x="1656" y="27"/>
                  </a:lnTo>
                  <a:lnTo>
                    <a:pt x="1637" y="17"/>
                  </a:lnTo>
                  <a:lnTo>
                    <a:pt x="1617" y="10"/>
                  </a:lnTo>
                  <a:lnTo>
                    <a:pt x="1596" y="5"/>
                  </a:lnTo>
                  <a:lnTo>
                    <a:pt x="1574" y="1"/>
                  </a:lnTo>
                  <a:lnTo>
                    <a:pt x="1551" y="0"/>
                  </a:lnTo>
                  <a:lnTo>
                    <a:pt x="221" y="0"/>
                  </a:lnTo>
                  <a:lnTo>
                    <a:pt x="198" y="1"/>
                  </a:lnTo>
                  <a:lnTo>
                    <a:pt x="176" y="5"/>
                  </a:lnTo>
                  <a:lnTo>
                    <a:pt x="155" y="10"/>
                  </a:lnTo>
                  <a:lnTo>
                    <a:pt x="135" y="17"/>
                  </a:lnTo>
                  <a:lnTo>
                    <a:pt x="116" y="27"/>
                  </a:lnTo>
                  <a:lnTo>
                    <a:pt x="97" y="38"/>
                  </a:lnTo>
                  <a:lnTo>
                    <a:pt x="80" y="51"/>
                  </a:lnTo>
                  <a:lnTo>
                    <a:pt x="65" y="65"/>
                  </a:lnTo>
                  <a:lnTo>
                    <a:pt x="50" y="81"/>
                  </a:lnTo>
                  <a:lnTo>
                    <a:pt x="38" y="98"/>
                  </a:lnTo>
                  <a:lnTo>
                    <a:pt x="27" y="116"/>
                  </a:lnTo>
                  <a:lnTo>
                    <a:pt x="17" y="136"/>
                  </a:lnTo>
                  <a:lnTo>
                    <a:pt x="10" y="156"/>
                  </a:lnTo>
                  <a:lnTo>
                    <a:pt x="4" y="177"/>
                  </a:lnTo>
                  <a:lnTo>
                    <a:pt x="1" y="199"/>
                  </a:lnTo>
                  <a:lnTo>
                    <a:pt x="0" y="222"/>
                  </a:lnTo>
                  <a:lnTo>
                    <a:pt x="1" y="245"/>
                  </a:lnTo>
                  <a:lnTo>
                    <a:pt x="4" y="267"/>
                  </a:lnTo>
                  <a:lnTo>
                    <a:pt x="10" y="288"/>
                  </a:lnTo>
                  <a:lnTo>
                    <a:pt x="17" y="308"/>
                  </a:lnTo>
                  <a:lnTo>
                    <a:pt x="27" y="328"/>
                  </a:lnTo>
                  <a:lnTo>
                    <a:pt x="38" y="346"/>
                  </a:lnTo>
                  <a:lnTo>
                    <a:pt x="50" y="363"/>
                  </a:lnTo>
                  <a:lnTo>
                    <a:pt x="65" y="378"/>
                  </a:lnTo>
                  <a:lnTo>
                    <a:pt x="80" y="393"/>
                  </a:lnTo>
                  <a:lnTo>
                    <a:pt x="97" y="405"/>
                  </a:lnTo>
                  <a:lnTo>
                    <a:pt x="116" y="416"/>
                  </a:lnTo>
                  <a:lnTo>
                    <a:pt x="135" y="426"/>
                  </a:lnTo>
                  <a:lnTo>
                    <a:pt x="155" y="433"/>
                  </a:lnTo>
                  <a:lnTo>
                    <a:pt x="176" y="439"/>
                  </a:lnTo>
                  <a:lnTo>
                    <a:pt x="198" y="442"/>
                  </a:lnTo>
                  <a:lnTo>
                    <a:pt x="221" y="443"/>
                  </a:lnTo>
                  <a:lnTo>
                    <a:pt x="886" y="443"/>
                  </a:lnTo>
                  <a:close/>
                </a:path>
              </a:pathLst>
            </a:custGeom>
            <a:noFill/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88" name=""/>
            <p:cNvSpPr/>
            <p:nvPr/>
          </p:nvSpPr>
          <p:spPr>
            <a:xfrm>
              <a:off x="1400400" y="5224320"/>
              <a:ext cx="514800" cy="158760"/>
            </a:xfrm>
            <a:custGeom>
              <a:avLst/>
              <a:gdLst>
                <a:gd name="textAreaLeft" fmla="*/ 0 w 514800"/>
                <a:gd name="textAreaRight" fmla="*/ 515160 w 514800"/>
                <a:gd name="textAreaTop" fmla="*/ 0 h 158760"/>
                <a:gd name="textAreaBottom" fmla="*/ 159120 h 158760"/>
              </a:gdLst>
              <a:ahLst/>
              <a:cxnLst/>
              <a:rect l="textAreaLeft" t="textAreaTop" r="textAreaRight" b="textAreaBottom"/>
              <a:pathLst>
                <a:path w="1431" h="442">
                  <a:moveTo>
                    <a:pt x="715" y="442"/>
                  </a:moveTo>
                  <a:lnTo>
                    <a:pt x="1209" y="442"/>
                  </a:lnTo>
                  <a:lnTo>
                    <a:pt x="1232" y="441"/>
                  </a:lnTo>
                  <a:lnTo>
                    <a:pt x="1254" y="437"/>
                  </a:lnTo>
                  <a:lnTo>
                    <a:pt x="1275" y="432"/>
                  </a:lnTo>
                  <a:lnTo>
                    <a:pt x="1295" y="425"/>
                  </a:lnTo>
                  <a:lnTo>
                    <a:pt x="1315" y="415"/>
                  </a:lnTo>
                  <a:lnTo>
                    <a:pt x="1333" y="404"/>
                  </a:lnTo>
                  <a:lnTo>
                    <a:pt x="1350" y="391"/>
                  </a:lnTo>
                  <a:lnTo>
                    <a:pt x="1366" y="377"/>
                  </a:lnTo>
                  <a:lnTo>
                    <a:pt x="1380" y="362"/>
                  </a:lnTo>
                  <a:lnTo>
                    <a:pt x="1393" y="345"/>
                  </a:lnTo>
                  <a:lnTo>
                    <a:pt x="1404" y="326"/>
                  </a:lnTo>
                  <a:lnTo>
                    <a:pt x="1413" y="307"/>
                  </a:lnTo>
                  <a:lnTo>
                    <a:pt x="1421" y="287"/>
                  </a:lnTo>
                  <a:lnTo>
                    <a:pt x="1426" y="266"/>
                  </a:lnTo>
                  <a:lnTo>
                    <a:pt x="1430" y="244"/>
                  </a:lnTo>
                  <a:lnTo>
                    <a:pt x="1431" y="221"/>
                  </a:lnTo>
                  <a:lnTo>
                    <a:pt x="1431" y="221"/>
                  </a:lnTo>
                  <a:lnTo>
                    <a:pt x="1430" y="198"/>
                  </a:lnTo>
                  <a:lnTo>
                    <a:pt x="1426" y="176"/>
                  </a:lnTo>
                  <a:lnTo>
                    <a:pt x="1421" y="155"/>
                  </a:lnTo>
                  <a:lnTo>
                    <a:pt x="1413" y="135"/>
                  </a:lnTo>
                  <a:lnTo>
                    <a:pt x="1404" y="116"/>
                  </a:lnTo>
                  <a:lnTo>
                    <a:pt x="1393" y="97"/>
                  </a:lnTo>
                  <a:lnTo>
                    <a:pt x="1380" y="80"/>
                  </a:lnTo>
                  <a:lnTo>
                    <a:pt x="1366" y="65"/>
                  </a:lnTo>
                  <a:lnTo>
                    <a:pt x="1350" y="50"/>
                  </a:lnTo>
                  <a:lnTo>
                    <a:pt x="1333" y="38"/>
                  </a:lnTo>
                  <a:lnTo>
                    <a:pt x="1315" y="27"/>
                  </a:lnTo>
                  <a:lnTo>
                    <a:pt x="1295" y="17"/>
                  </a:lnTo>
                  <a:lnTo>
                    <a:pt x="1275" y="10"/>
                  </a:lnTo>
                  <a:lnTo>
                    <a:pt x="1254" y="4"/>
                  </a:lnTo>
                  <a:lnTo>
                    <a:pt x="1232" y="1"/>
                  </a:lnTo>
                  <a:lnTo>
                    <a:pt x="1209" y="0"/>
                  </a:lnTo>
                  <a:lnTo>
                    <a:pt x="221" y="0"/>
                  </a:lnTo>
                  <a:lnTo>
                    <a:pt x="198" y="1"/>
                  </a:lnTo>
                  <a:lnTo>
                    <a:pt x="176" y="4"/>
                  </a:lnTo>
                  <a:lnTo>
                    <a:pt x="155" y="10"/>
                  </a:lnTo>
                  <a:lnTo>
                    <a:pt x="135" y="17"/>
                  </a:lnTo>
                  <a:lnTo>
                    <a:pt x="116" y="27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5"/>
                  </a:lnTo>
                  <a:lnTo>
                    <a:pt x="50" y="80"/>
                  </a:lnTo>
                  <a:lnTo>
                    <a:pt x="38" y="97"/>
                  </a:lnTo>
                  <a:lnTo>
                    <a:pt x="27" y="116"/>
                  </a:lnTo>
                  <a:lnTo>
                    <a:pt x="17" y="135"/>
                  </a:lnTo>
                  <a:lnTo>
                    <a:pt x="10" y="155"/>
                  </a:lnTo>
                  <a:lnTo>
                    <a:pt x="4" y="176"/>
                  </a:lnTo>
                  <a:lnTo>
                    <a:pt x="1" y="198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1" y="244"/>
                  </a:lnTo>
                  <a:lnTo>
                    <a:pt x="4" y="266"/>
                  </a:lnTo>
                  <a:lnTo>
                    <a:pt x="10" y="287"/>
                  </a:lnTo>
                  <a:lnTo>
                    <a:pt x="17" y="307"/>
                  </a:lnTo>
                  <a:lnTo>
                    <a:pt x="27" y="326"/>
                  </a:lnTo>
                  <a:lnTo>
                    <a:pt x="38" y="345"/>
                  </a:lnTo>
                  <a:lnTo>
                    <a:pt x="50" y="362"/>
                  </a:lnTo>
                  <a:lnTo>
                    <a:pt x="65" y="377"/>
                  </a:lnTo>
                  <a:lnTo>
                    <a:pt x="80" y="391"/>
                  </a:lnTo>
                  <a:lnTo>
                    <a:pt x="97" y="404"/>
                  </a:lnTo>
                  <a:lnTo>
                    <a:pt x="116" y="415"/>
                  </a:lnTo>
                  <a:lnTo>
                    <a:pt x="135" y="425"/>
                  </a:lnTo>
                  <a:lnTo>
                    <a:pt x="155" y="432"/>
                  </a:lnTo>
                  <a:lnTo>
                    <a:pt x="176" y="437"/>
                  </a:lnTo>
                  <a:lnTo>
                    <a:pt x="198" y="441"/>
                  </a:lnTo>
                  <a:lnTo>
                    <a:pt x="221" y="442"/>
                  </a:lnTo>
                  <a:lnTo>
                    <a:pt x="715" y="442"/>
                  </a:lnTo>
                  <a:close/>
                </a:path>
              </a:pathLst>
            </a:custGeom>
            <a:noFill/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89" name=""/>
            <p:cNvSpPr/>
            <p:nvPr/>
          </p:nvSpPr>
          <p:spPr>
            <a:xfrm>
              <a:off x="1350000" y="3885120"/>
              <a:ext cx="622800" cy="1181520"/>
            </a:xfrm>
            <a:custGeom>
              <a:avLst/>
              <a:gdLst>
                <a:gd name="textAreaLeft" fmla="*/ 0 w 622800"/>
                <a:gd name="textAreaRight" fmla="*/ 623160 w 622800"/>
                <a:gd name="textAreaTop" fmla="*/ 0 h 1181520"/>
                <a:gd name="textAreaBottom" fmla="*/ 1181880 h 1181520"/>
              </a:gdLst>
              <a:ahLst/>
              <a:cxnLst/>
              <a:rect l="textAreaLeft" t="textAreaTop" r="textAreaRight" b="textAreaBottom"/>
              <a:pathLst>
                <a:path w="1731" h="3283">
                  <a:moveTo>
                    <a:pt x="628" y="3283"/>
                  </a:moveTo>
                  <a:lnTo>
                    <a:pt x="642" y="2455"/>
                  </a:lnTo>
                  <a:lnTo>
                    <a:pt x="649" y="2018"/>
                  </a:lnTo>
                  <a:lnTo>
                    <a:pt x="658" y="1735"/>
                  </a:lnTo>
                  <a:lnTo>
                    <a:pt x="664" y="1685"/>
                  </a:lnTo>
                  <a:lnTo>
                    <a:pt x="676" y="1638"/>
                  </a:lnTo>
                  <a:lnTo>
                    <a:pt x="694" y="1593"/>
                  </a:lnTo>
                  <a:lnTo>
                    <a:pt x="717" y="1550"/>
                  </a:lnTo>
                  <a:lnTo>
                    <a:pt x="744" y="1509"/>
                  </a:lnTo>
                  <a:lnTo>
                    <a:pt x="776" y="1471"/>
                  </a:lnTo>
                  <a:lnTo>
                    <a:pt x="850" y="1399"/>
                  </a:lnTo>
                  <a:lnTo>
                    <a:pt x="936" y="1332"/>
                  </a:lnTo>
                  <a:lnTo>
                    <a:pt x="1031" y="1270"/>
                  </a:lnTo>
                  <a:lnTo>
                    <a:pt x="1234" y="1149"/>
                  </a:lnTo>
                  <a:lnTo>
                    <a:pt x="1432" y="1025"/>
                  </a:lnTo>
                  <a:lnTo>
                    <a:pt x="1520" y="957"/>
                  </a:lnTo>
                  <a:lnTo>
                    <a:pt x="1598" y="884"/>
                  </a:lnTo>
                  <a:lnTo>
                    <a:pt x="1631" y="844"/>
                  </a:lnTo>
                  <a:lnTo>
                    <a:pt x="1660" y="803"/>
                  </a:lnTo>
                  <a:lnTo>
                    <a:pt x="1685" y="759"/>
                  </a:lnTo>
                  <a:lnTo>
                    <a:pt x="1705" y="713"/>
                  </a:lnTo>
                  <a:lnTo>
                    <a:pt x="1720" y="665"/>
                  </a:lnTo>
                  <a:lnTo>
                    <a:pt x="1728" y="613"/>
                  </a:lnTo>
                  <a:lnTo>
                    <a:pt x="1731" y="558"/>
                  </a:lnTo>
                  <a:lnTo>
                    <a:pt x="1727" y="501"/>
                  </a:lnTo>
                  <a:lnTo>
                    <a:pt x="1718" y="454"/>
                  </a:lnTo>
                  <a:lnTo>
                    <a:pt x="1704" y="414"/>
                  </a:lnTo>
                  <a:lnTo>
                    <a:pt x="1685" y="378"/>
                  </a:lnTo>
                  <a:lnTo>
                    <a:pt x="1661" y="348"/>
                  </a:lnTo>
                  <a:lnTo>
                    <a:pt x="1633" y="323"/>
                  </a:lnTo>
                  <a:lnTo>
                    <a:pt x="1601" y="302"/>
                  </a:lnTo>
                  <a:lnTo>
                    <a:pt x="1566" y="286"/>
                  </a:lnTo>
                  <a:lnTo>
                    <a:pt x="1528" y="275"/>
                  </a:lnTo>
                  <a:lnTo>
                    <a:pt x="1487" y="267"/>
                  </a:lnTo>
                  <a:lnTo>
                    <a:pt x="1445" y="263"/>
                  </a:lnTo>
                  <a:lnTo>
                    <a:pt x="1355" y="267"/>
                  </a:lnTo>
                  <a:lnTo>
                    <a:pt x="1263" y="283"/>
                  </a:lnTo>
                  <a:lnTo>
                    <a:pt x="1171" y="310"/>
                  </a:lnTo>
                  <a:lnTo>
                    <a:pt x="1082" y="347"/>
                  </a:lnTo>
                  <a:lnTo>
                    <a:pt x="1001" y="391"/>
                  </a:lnTo>
                  <a:lnTo>
                    <a:pt x="929" y="441"/>
                  </a:lnTo>
                  <a:lnTo>
                    <a:pt x="899" y="468"/>
                  </a:lnTo>
                  <a:lnTo>
                    <a:pt x="872" y="496"/>
                  </a:lnTo>
                  <a:lnTo>
                    <a:pt x="849" y="524"/>
                  </a:lnTo>
                  <a:lnTo>
                    <a:pt x="831" y="553"/>
                  </a:lnTo>
                  <a:lnTo>
                    <a:pt x="819" y="582"/>
                  </a:lnTo>
                  <a:lnTo>
                    <a:pt x="811" y="610"/>
                  </a:lnTo>
                  <a:lnTo>
                    <a:pt x="810" y="639"/>
                  </a:lnTo>
                  <a:lnTo>
                    <a:pt x="815" y="667"/>
                  </a:lnTo>
                  <a:lnTo>
                    <a:pt x="827" y="695"/>
                  </a:lnTo>
                  <a:lnTo>
                    <a:pt x="846" y="721"/>
                  </a:lnTo>
                  <a:lnTo>
                    <a:pt x="864" y="739"/>
                  </a:lnTo>
                  <a:lnTo>
                    <a:pt x="881" y="753"/>
                  </a:lnTo>
                  <a:lnTo>
                    <a:pt x="898" y="763"/>
                  </a:lnTo>
                  <a:lnTo>
                    <a:pt x="915" y="769"/>
                  </a:lnTo>
                  <a:lnTo>
                    <a:pt x="932" y="771"/>
                  </a:lnTo>
                  <a:lnTo>
                    <a:pt x="948" y="770"/>
                  </a:lnTo>
                  <a:lnTo>
                    <a:pt x="964" y="766"/>
                  </a:lnTo>
                  <a:lnTo>
                    <a:pt x="979" y="759"/>
                  </a:lnTo>
                  <a:lnTo>
                    <a:pt x="993" y="749"/>
                  </a:lnTo>
                  <a:lnTo>
                    <a:pt x="1007" y="736"/>
                  </a:lnTo>
                  <a:lnTo>
                    <a:pt x="1019" y="721"/>
                  </a:lnTo>
                  <a:lnTo>
                    <a:pt x="1031" y="704"/>
                  </a:lnTo>
                  <a:lnTo>
                    <a:pt x="1052" y="664"/>
                  </a:lnTo>
                  <a:lnTo>
                    <a:pt x="1068" y="617"/>
                  </a:lnTo>
                  <a:lnTo>
                    <a:pt x="1079" y="565"/>
                  </a:lnTo>
                  <a:lnTo>
                    <a:pt x="1083" y="510"/>
                  </a:lnTo>
                  <a:lnTo>
                    <a:pt x="1082" y="453"/>
                  </a:lnTo>
                  <a:lnTo>
                    <a:pt x="1073" y="395"/>
                  </a:lnTo>
                  <a:lnTo>
                    <a:pt x="1056" y="338"/>
                  </a:lnTo>
                  <a:lnTo>
                    <a:pt x="1031" y="284"/>
                  </a:lnTo>
                  <a:lnTo>
                    <a:pt x="1015" y="259"/>
                  </a:lnTo>
                  <a:lnTo>
                    <a:pt x="996" y="235"/>
                  </a:lnTo>
                  <a:lnTo>
                    <a:pt x="976" y="212"/>
                  </a:lnTo>
                  <a:lnTo>
                    <a:pt x="952" y="191"/>
                  </a:lnTo>
                  <a:lnTo>
                    <a:pt x="921" y="167"/>
                  </a:lnTo>
                  <a:lnTo>
                    <a:pt x="880" y="141"/>
                  </a:lnTo>
                  <a:lnTo>
                    <a:pt x="831" y="114"/>
                  </a:lnTo>
                  <a:lnTo>
                    <a:pt x="774" y="87"/>
                  </a:lnTo>
                  <a:lnTo>
                    <a:pt x="712" y="61"/>
                  </a:lnTo>
                  <a:lnTo>
                    <a:pt x="646" y="38"/>
                  </a:lnTo>
                  <a:lnTo>
                    <a:pt x="576" y="19"/>
                  </a:lnTo>
                  <a:lnTo>
                    <a:pt x="504" y="6"/>
                  </a:lnTo>
                  <a:lnTo>
                    <a:pt x="432" y="0"/>
                  </a:lnTo>
                  <a:lnTo>
                    <a:pt x="360" y="2"/>
                  </a:lnTo>
                  <a:lnTo>
                    <a:pt x="290" y="14"/>
                  </a:lnTo>
                  <a:lnTo>
                    <a:pt x="257" y="24"/>
                  </a:lnTo>
                  <a:lnTo>
                    <a:pt x="224" y="37"/>
                  </a:lnTo>
                  <a:lnTo>
                    <a:pt x="193" y="54"/>
                  </a:lnTo>
                  <a:lnTo>
                    <a:pt x="162" y="73"/>
                  </a:lnTo>
                  <a:lnTo>
                    <a:pt x="134" y="96"/>
                  </a:lnTo>
                  <a:lnTo>
                    <a:pt x="107" y="123"/>
                  </a:lnTo>
                  <a:lnTo>
                    <a:pt x="81" y="153"/>
                  </a:lnTo>
                  <a:lnTo>
                    <a:pt x="58" y="188"/>
                  </a:lnTo>
                  <a:lnTo>
                    <a:pt x="37" y="226"/>
                  </a:lnTo>
                  <a:lnTo>
                    <a:pt x="18" y="270"/>
                  </a:lnTo>
                  <a:lnTo>
                    <a:pt x="5" y="313"/>
                  </a:lnTo>
                  <a:lnTo>
                    <a:pt x="0" y="357"/>
                  </a:lnTo>
                  <a:lnTo>
                    <a:pt x="2" y="401"/>
                  </a:lnTo>
                  <a:lnTo>
                    <a:pt x="10" y="445"/>
                  </a:lnTo>
                  <a:lnTo>
                    <a:pt x="25" y="490"/>
                  </a:lnTo>
                  <a:lnTo>
                    <a:pt x="46" y="535"/>
                  </a:lnTo>
                  <a:lnTo>
                    <a:pt x="102" y="626"/>
                  </a:lnTo>
                  <a:lnTo>
                    <a:pt x="176" y="717"/>
                  </a:lnTo>
                  <a:lnTo>
                    <a:pt x="264" y="809"/>
                  </a:lnTo>
                  <a:lnTo>
                    <a:pt x="465" y="992"/>
                  </a:lnTo>
                  <a:lnTo>
                    <a:pt x="675" y="1173"/>
                  </a:lnTo>
                  <a:lnTo>
                    <a:pt x="866" y="1349"/>
                  </a:lnTo>
                  <a:lnTo>
                    <a:pt x="945" y="1435"/>
                  </a:lnTo>
                  <a:lnTo>
                    <a:pt x="1007" y="1520"/>
                  </a:lnTo>
                  <a:lnTo>
                    <a:pt x="1030" y="1561"/>
                  </a:lnTo>
                  <a:lnTo>
                    <a:pt x="1049" y="1602"/>
                  </a:lnTo>
                  <a:lnTo>
                    <a:pt x="1061" y="1642"/>
                  </a:lnTo>
                  <a:lnTo>
                    <a:pt x="1067" y="1681"/>
                  </a:lnTo>
                  <a:lnTo>
                    <a:pt x="1072" y="1834"/>
                  </a:lnTo>
                  <a:lnTo>
                    <a:pt x="1072" y="2054"/>
                  </a:lnTo>
                  <a:lnTo>
                    <a:pt x="1062" y="2591"/>
                  </a:lnTo>
                  <a:lnTo>
                    <a:pt x="1041" y="3283"/>
                  </a:lnTo>
                  <a:lnTo>
                    <a:pt x="628" y="3283"/>
                  </a:lnTo>
                  <a:close/>
                </a:path>
              </a:pathLst>
            </a:custGeom>
            <a:noFill/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90" name=""/>
            <p:cNvSpPr/>
            <p:nvPr/>
          </p:nvSpPr>
          <p:spPr>
            <a:xfrm>
              <a:off x="1657800" y="2833920"/>
              <a:ext cx="360" cy="232560"/>
            </a:xfrm>
            <a:prstGeom prst="line">
              <a:avLst/>
            </a:prstGeom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91" name=""/>
            <p:cNvSpPr/>
            <p:nvPr/>
          </p:nvSpPr>
          <p:spPr>
            <a:xfrm flipH="1">
              <a:off x="2463120" y="3170880"/>
              <a:ext cx="164880" cy="164520"/>
            </a:xfrm>
            <a:prstGeom prst="line">
              <a:avLst/>
            </a:prstGeom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92" name=""/>
            <p:cNvSpPr/>
            <p:nvPr/>
          </p:nvSpPr>
          <p:spPr>
            <a:xfrm flipH="1">
              <a:off x="2542320" y="4071240"/>
              <a:ext cx="233280" cy="360"/>
            </a:xfrm>
            <a:prstGeom prst="line">
              <a:avLst/>
            </a:prstGeom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93" name=""/>
            <p:cNvSpPr/>
            <p:nvPr/>
          </p:nvSpPr>
          <p:spPr>
            <a:xfrm>
              <a:off x="687600" y="3170880"/>
              <a:ext cx="165240" cy="164520"/>
            </a:xfrm>
            <a:prstGeom prst="line">
              <a:avLst/>
            </a:prstGeom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194" name=""/>
            <p:cNvSpPr/>
            <p:nvPr/>
          </p:nvSpPr>
          <p:spPr>
            <a:xfrm>
              <a:off x="432360" y="4071240"/>
              <a:ext cx="233280" cy="360"/>
            </a:xfrm>
            <a:prstGeom prst="line">
              <a:avLst/>
            </a:prstGeom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</p:grpSp>
      <p:grpSp>
        <p:nvGrpSpPr>
          <p:cNvPr id="195" name=""/>
          <p:cNvGrpSpPr/>
          <p:nvPr/>
        </p:nvGrpSpPr>
        <p:grpSpPr>
          <a:xfrm>
            <a:off x="632520" y="720000"/>
            <a:ext cx="926640" cy="591840"/>
            <a:chOff x="632520" y="720000"/>
            <a:chExt cx="926640" cy="591840"/>
          </a:xfrm>
        </p:grpSpPr>
        <p:sp>
          <p:nvSpPr>
            <p:cNvPr id="196" name=""/>
            <p:cNvSpPr/>
            <p:nvPr/>
          </p:nvSpPr>
          <p:spPr>
            <a:xfrm>
              <a:off x="701280" y="783360"/>
              <a:ext cx="857880" cy="528480"/>
            </a:xfrm>
            <a:custGeom>
              <a:avLst/>
              <a:gdLst>
                <a:gd name="textAreaLeft" fmla="*/ 0 w 857880"/>
                <a:gd name="textAreaRight" fmla="*/ 858240 w 857880"/>
                <a:gd name="textAreaTop" fmla="*/ 0 h 528480"/>
                <a:gd name="textAreaBottom" fmla="*/ 528840 h 528480"/>
              </a:gdLst>
              <a:ahLst/>
              <a:cxnLst/>
              <a:rect l="textAreaLeft" t="textAreaTop" r="textAreaRight" b="textAreaBottom"/>
              <a:pathLst>
                <a:path w="2384" h="1469">
                  <a:moveTo>
                    <a:pt x="0" y="0"/>
                  </a:moveTo>
                  <a:lnTo>
                    <a:pt x="2384" y="0"/>
                  </a:lnTo>
                  <a:lnTo>
                    <a:pt x="2384" y="1469"/>
                  </a:lnTo>
                  <a:lnTo>
                    <a:pt x="0" y="1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02c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197" name=""/>
            <p:cNvSpPr/>
            <p:nvPr/>
          </p:nvSpPr>
          <p:spPr>
            <a:xfrm>
              <a:off x="632520" y="720000"/>
              <a:ext cx="857520" cy="528480"/>
            </a:xfrm>
            <a:custGeom>
              <a:avLst/>
              <a:gdLst>
                <a:gd name="textAreaLeft" fmla="*/ 0 w 857520"/>
                <a:gd name="textAreaRight" fmla="*/ 857880 w 857520"/>
                <a:gd name="textAreaTop" fmla="*/ 0 h 528480"/>
                <a:gd name="textAreaBottom" fmla="*/ 528840 h 528480"/>
              </a:gdLst>
              <a:ahLst/>
              <a:cxnLst/>
              <a:rect l="textAreaLeft" t="textAreaTop" r="textAreaRight" b="textAreaBottom"/>
              <a:pathLst>
                <a:path w="2383" h="1469">
                  <a:moveTo>
                    <a:pt x="0" y="0"/>
                  </a:moveTo>
                  <a:lnTo>
                    <a:pt x="2383" y="0"/>
                  </a:lnTo>
                  <a:lnTo>
                    <a:pt x="2383" y="1469"/>
                  </a:lnTo>
                  <a:lnTo>
                    <a:pt x="0" y="1469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w="54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 anchorCtr="1">
              <a:noAutofit/>
            </a:bodyPr>
            <a:p>
              <a:pPr algn="ctr">
                <a:lnSpc>
                  <a:spcPct val="100000"/>
                </a:lnSpc>
              </a:pPr>
              <a:r>
                <a:rPr lang="en-US" sz="32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rPr>
                <a:t>01</a:t>
              </a:r>
              <a:endPara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grpSp>
        <p:nvGrpSpPr>
          <p:cNvPr id="198" name=""/>
          <p:cNvGrpSpPr/>
          <p:nvPr/>
        </p:nvGrpSpPr>
        <p:grpSpPr>
          <a:xfrm>
            <a:off x="632520" y="2359080"/>
            <a:ext cx="926640" cy="592200"/>
            <a:chOff x="632520" y="2359080"/>
            <a:chExt cx="926640" cy="592200"/>
          </a:xfrm>
        </p:grpSpPr>
        <p:sp>
          <p:nvSpPr>
            <p:cNvPr id="199" name=""/>
            <p:cNvSpPr/>
            <p:nvPr/>
          </p:nvSpPr>
          <p:spPr>
            <a:xfrm>
              <a:off x="701280" y="2422800"/>
              <a:ext cx="857880" cy="528480"/>
            </a:xfrm>
            <a:custGeom>
              <a:avLst/>
              <a:gdLst>
                <a:gd name="textAreaLeft" fmla="*/ 0 w 857880"/>
                <a:gd name="textAreaRight" fmla="*/ 858240 w 857880"/>
                <a:gd name="textAreaTop" fmla="*/ 0 h 528480"/>
                <a:gd name="textAreaBottom" fmla="*/ 528840 h 528480"/>
              </a:gdLst>
              <a:ahLst/>
              <a:cxnLst/>
              <a:rect l="textAreaLeft" t="textAreaTop" r="textAreaRight" b="textAreaBottom"/>
              <a:pathLst>
                <a:path w="2384" h="1469">
                  <a:moveTo>
                    <a:pt x="0" y="0"/>
                  </a:moveTo>
                  <a:lnTo>
                    <a:pt x="2384" y="0"/>
                  </a:lnTo>
                  <a:lnTo>
                    <a:pt x="2384" y="1469"/>
                  </a:lnTo>
                  <a:lnTo>
                    <a:pt x="0" y="1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02c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00" name=""/>
            <p:cNvSpPr/>
            <p:nvPr/>
          </p:nvSpPr>
          <p:spPr>
            <a:xfrm>
              <a:off x="632520" y="2359080"/>
              <a:ext cx="857520" cy="528480"/>
            </a:xfrm>
            <a:custGeom>
              <a:avLst/>
              <a:gdLst>
                <a:gd name="textAreaLeft" fmla="*/ 0 w 857520"/>
                <a:gd name="textAreaRight" fmla="*/ 857880 w 857520"/>
                <a:gd name="textAreaTop" fmla="*/ 0 h 528480"/>
                <a:gd name="textAreaBottom" fmla="*/ 528840 h 528480"/>
              </a:gdLst>
              <a:ahLst/>
              <a:cxnLst/>
              <a:rect l="textAreaLeft" t="textAreaTop" r="textAreaRight" b="textAreaBottom"/>
              <a:pathLst>
                <a:path w="2383" h="1469">
                  <a:moveTo>
                    <a:pt x="0" y="0"/>
                  </a:moveTo>
                  <a:lnTo>
                    <a:pt x="2383" y="0"/>
                  </a:lnTo>
                  <a:lnTo>
                    <a:pt x="2383" y="1469"/>
                  </a:lnTo>
                  <a:lnTo>
                    <a:pt x="0" y="1469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w="54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 anchorCtr="1">
              <a:noAutofit/>
            </a:bodyPr>
            <a:p>
              <a:pPr algn="ctr">
                <a:lnSpc>
                  <a:spcPct val="100000"/>
                </a:lnSpc>
              </a:pPr>
              <a:r>
                <a:rPr lang="en-US" sz="32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rPr>
                <a:t>02</a:t>
              </a:r>
              <a:endPara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grpSp>
        <p:nvGrpSpPr>
          <p:cNvPr id="201" name=""/>
          <p:cNvGrpSpPr/>
          <p:nvPr/>
        </p:nvGrpSpPr>
        <p:grpSpPr>
          <a:xfrm>
            <a:off x="5639760" y="2359080"/>
            <a:ext cx="926640" cy="592200"/>
            <a:chOff x="5639760" y="2359080"/>
            <a:chExt cx="926640" cy="592200"/>
          </a:xfrm>
        </p:grpSpPr>
        <p:sp>
          <p:nvSpPr>
            <p:cNvPr id="202" name=""/>
            <p:cNvSpPr/>
            <p:nvPr/>
          </p:nvSpPr>
          <p:spPr>
            <a:xfrm>
              <a:off x="5708880" y="2422800"/>
              <a:ext cx="857520" cy="528480"/>
            </a:xfrm>
            <a:custGeom>
              <a:avLst/>
              <a:gdLst>
                <a:gd name="textAreaLeft" fmla="*/ 0 w 857520"/>
                <a:gd name="textAreaRight" fmla="*/ 857880 w 857520"/>
                <a:gd name="textAreaTop" fmla="*/ 0 h 528480"/>
                <a:gd name="textAreaBottom" fmla="*/ 528840 h 528480"/>
              </a:gdLst>
              <a:ahLst/>
              <a:cxnLst/>
              <a:rect l="textAreaLeft" t="textAreaTop" r="textAreaRight" b="textAreaBottom"/>
              <a:pathLst>
                <a:path w="2383" h="1469">
                  <a:moveTo>
                    <a:pt x="0" y="0"/>
                  </a:moveTo>
                  <a:lnTo>
                    <a:pt x="2383" y="0"/>
                  </a:lnTo>
                  <a:lnTo>
                    <a:pt x="2383" y="1469"/>
                  </a:lnTo>
                  <a:lnTo>
                    <a:pt x="0" y="1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02c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03" name=""/>
            <p:cNvSpPr/>
            <p:nvPr/>
          </p:nvSpPr>
          <p:spPr>
            <a:xfrm>
              <a:off x="5639760" y="2359080"/>
              <a:ext cx="857880" cy="528480"/>
            </a:xfrm>
            <a:custGeom>
              <a:avLst/>
              <a:gdLst>
                <a:gd name="textAreaLeft" fmla="*/ 0 w 857880"/>
                <a:gd name="textAreaRight" fmla="*/ 858240 w 857880"/>
                <a:gd name="textAreaTop" fmla="*/ 0 h 528480"/>
                <a:gd name="textAreaBottom" fmla="*/ 528840 h 528480"/>
              </a:gdLst>
              <a:ahLst/>
              <a:cxnLst/>
              <a:rect l="textAreaLeft" t="textAreaTop" r="textAreaRight" b="textAreaBottom"/>
              <a:pathLst>
                <a:path w="2384" h="1469">
                  <a:moveTo>
                    <a:pt x="0" y="0"/>
                  </a:moveTo>
                  <a:lnTo>
                    <a:pt x="2384" y="0"/>
                  </a:lnTo>
                  <a:lnTo>
                    <a:pt x="2384" y="1469"/>
                  </a:lnTo>
                  <a:lnTo>
                    <a:pt x="0" y="1469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w="54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 anchorCtr="1">
              <a:noAutofit/>
            </a:bodyPr>
            <a:p>
              <a:pPr algn="ctr">
                <a:lnSpc>
                  <a:spcPct val="100000"/>
                </a:lnSpc>
              </a:pPr>
              <a:r>
                <a:rPr lang="en-US" sz="32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rPr>
                <a:t>03</a:t>
              </a:r>
              <a:endPara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grpSp>
        <p:nvGrpSpPr>
          <p:cNvPr id="204" name=""/>
          <p:cNvGrpSpPr/>
          <p:nvPr/>
        </p:nvGrpSpPr>
        <p:grpSpPr>
          <a:xfrm>
            <a:off x="5639760" y="3998160"/>
            <a:ext cx="926640" cy="591840"/>
            <a:chOff x="5639760" y="3998160"/>
            <a:chExt cx="926640" cy="591840"/>
          </a:xfrm>
        </p:grpSpPr>
        <p:sp>
          <p:nvSpPr>
            <p:cNvPr id="205" name=""/>
            <p:cNvSpPr/>
            <p:nvPr/>
          </p:nvSpPr>
          <p:spPr>
            <a:xfrm>
              <a:off x="5708880" y="4061520"/>
              <a:ext cx="857520" cy="528480"/>
            </a:xfrm>
            <a:custGeom>
              <a:avLst/>
              <a:gdLst>
                <a:gd name="textAreaLeft" fmla="*/ 0 w 857520"/>
                <a:gd name="textAreaRight" fmla="*/ 857880 w 857520"/>
                <a:gd name="textAreaTop" fmla="*/ 0 h 528480"/>
                <a:gd name="textAreaBottom" fmla="*/ 528840 h 528480"/>
              </a:gdLst>
              <a:ahLst/>
              <a:cxnLst/>
              <a:rect l="textAreaLeft" t="textAreaTop" r="textAreaRight" b="textAreaBottom"/>
              <a:pathLst>
                <a:path w="2383" h="1469">
                  <a:moveTo>
                    <a:pt x="0" y="0"/>
                  </a:moveTo>
                  <a:lnTo>
                    <a:pt x="2383" y="0"/>
                  </a:lnTo>
                  <a:lnTo>
                    <a:pt x="2383" y="1469"/>
                  </a:lnTo>
                  <a:lnTo>
                    <a:pt x="0" y="1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02c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06" name=""/>
            <p:cNvSpPr/>
            <p:nvPr/>
          </p:nvSpPr>
          <p:spPr>
            <a:xfrm>
              <a:off x="5639760" y="3998160"/>
              <a:ext cx="857880" cy="528480"/>
            </a:xfrm>
            <a:custGeom>
              <a:avLst/>
              <a:gdLst>
                <a:gd name="textAreaLeft" fmla="*/ 0 w 857880"/>
                <a:gd name="textAreaRight" fmla="*/ 858240 w 857880"/>
                <a:gd name="textAreaTop" fmla="*/ 0 h 528480"/>
                <a:gd name="textAreaBottom" fmla="*/ 528840 h 528480"/>
              </a:gdLst>
              <a:ahLst/>
              <a:cxnLst/>
              <a:rect l="textAreaLeft" t="textAreaTop" r="textAreaRight" b="textAreaBottom"/>
              <a:pathLst>
                <a:path w="2384" h="1469">
                  <a:moveTo>
                    <a:pt x="0" y="0"/>
                  </a:moveTo>
                  <a:lnTo>
                    <a:pt x="2384" y="0"/>
                  </a:lnTo>
                  <a:lnTo>
                    <a:pt x="2384" y="1469"/>
                  </a:lnTo>
                  <a:lnTo>
                    <a:pt x="0" y="1469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w="54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 anchorCtr="1">
              <a:noAutofit/>
            </a:bodyPr>
            <a:p>
              <a:pPr algn="ctr">
                <a:lnSpc>
                  <a:spcPct val="100000"/>
                </a:lnSpc>
              </a:pPr>
              <a:r>
                <a:rPr lang="en-US" sz="32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rPr>
                <a:t>04</a:t>
              </a:r>
              <a:endPara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9" name="PlaceHolder 3"/>
          <p:cNvSpPr>
            <a:spLocks noGrp="1"/>
          </p:cNvSpPr>
          <p:nvPr>
            <p:ph type="ftr" idx="13"/>
          </p:nvPr>
        </p:nvSpPr>
        <p:spPr>
          <a:xfrm>
            <a:off x="3420000" y="5238000"/>
            <a:ext cx="32396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PlaceHolder 4"/>
          <p:cNvSpPr>
            <a:spLocks noGrp="1"/>
          </p:cNvSpPr>
          <p:nvPr>
            <p:ph type="sldNum" idx="14"/>
          </p:nvPr>
        </p:nvSpPr>
        <p:spPr>
          <a:xfrm>
            <a:off x="7228800" y="523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907E2F5-EF51-4BA3-AE1B-791F4BFC0AE0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PlaceHolder 5"/>
          <p:cNvSpPr>
            <a:spLocks noGrp="1"/>
          </p:cNvSpPr>
          <p:nvPr>
            <p:ph type="dt" idx="15"/>
          </p:nvPr>
        </p:nvSpPr>
        <p:spPr>
          <a:xfrm>
            <a:off x="504000" y="523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"/>
          <p:cNvSpPr/>
          <p:nvPr/>
        </p:nvSpPr>
        <p:spPr>
          <a:xfrm>
            <a:off x="504000" y="216000"/>
            <a:ext cx="9072000" cy="5238000"/>
          </a:xfrm>
          <a:custGeom>
            <a:avLst/>
            <a:gdLst>
              <a:gd name="textAreaLeft" fmla="*/ 0 w 9072000"/>
              <a:gd name="textAreaRight" fmla="*/ 9072360 w 9072000"/>
              <a:gd name="textAreaTop" fmla="*/ 0 h 5238000"/>
              <a:gd name="textAreaBottom" fmla="*/ 5238360 h 5238000"/>
            </a:gdLst>
            <a:ahLst/>
            <a:cxnLst/>
            <a:rect l="textAreaLeft" t="textAreaTop" r="textAreaRight" b="textAreaBottom"/>
            <a:pathLst>
              <a:path w="25201" h="14551">
                <a:moveTo>
                  <a:pt x="0" y="0"/>
                </a:moveTo>
                <a:lnTo>
                  <a:pt x="25201" y="0"/>
                </a:lnTo>
                <a:lnTo>
                  <a:pt x="25201" y="14551"/>
                </a:lnTo>
                <a:lnTo>
                  <a:pt x="0" y="14551"/>
                </a:lnTo>
                <a:lnTo>
                  <a:pt x="0" y="0"/>
                </a:lnTo>
                <a:close/>
              </a:path>
            </a:pathLst>
          </a:custGeom>
          <a:solidFill>
            <a:srgbClr val="f2c02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grpSp>
        <p:nvGrpSpPr>
          <p:cNvPr id="215" name=""/>
          <p:cNvGrpSpPr/>
          <p:nvPr/>
        </p:nvGrpSpPr>
        <p:grpSpPr>
          <a:xfrm>
            <a:off x="673920" y="3056400"/>
            <a:ext cx="2151720" cy="2243160"/>
            <a:chOff x="673920" y="3056400"/>
            <a:chExt cx="2151720" cy="2243160"/>
          </a:xfrm>
        </p:grpSpPr>
        <p:sp>
          <p:nvSpPr>
            <p:cNvPr id="216" name=""/>
            <p:cNvSpPr/>
            <p:nvPr/>
          </p:nvSpPr>
          <p:spPr>
            <a:xfrm>
              <a:off x="1153080" y="3584520"/>
              <a:ext cx="1193040" cy="1436760"/>
            </a:xfrm>
            <a:custGeom>
              <a:avLst/>
              <a:gdLst>
                <a:gd name="textAreaLeft" fmla="*/ 0 w 1193040"/>
                <a:gd name="textAreaRight" fmla="*/ 1193400 w 1193040"/>
                <a:gd name="textAreaTop" fmla="*/ 0 h 1436760"/>
                <a:gd name="textAreaBottom" fmla="*/ 1437120 h 1436760"/>
              </a:gdLst>
              <a:ahLst/>
              <a:cxnLst/>
              <a:rect l="textAreaLeft" t="textAreaTop" r="textAreaRight" b="textAreaBottom"/>
              <a:pathLst>
                <a:path w="3315" h="3992">
                  <a:moveTo>
                    <a:pt x="1657" y="0"/>
                  </a:moveTo>
                  <a:lnTo>
                    <a:pt x="1657" y="0"/>
                  </a:lnTo>
                  <a:lnTo>
                    <a:pt x="1657" y="0"/>
                  </a:lnTo>
                  <a:lnTo>
                    <a:pt x="1545" y="3"/>
                  </a:lnTo>
                  <a:lnTo>
                    <a:pt x="1436" y="13"/>
                  </a:lnTo>
                  <a:lnTo>
                    <a:pt x="1331" y="30"/>
                  </a:lnTo>
                  <a:lnTo>
                    <a:pt x="1228" y="54"/>
                  </a:lnTo>
                  <a:lnTo>
                    <a:pt x="1127" y="85"/>
                  </a:lnTo>
                  <a:lnTo>
                    <a:pt x="1027" y="123"/>
                  </a:lnTo>
                  <a:lnTo>
                    <a:pt x="928" y="169"/>
                  </a:lnTo>
                  <a:lnTo>
                    <a:pt x="829" y="222"/>
                  </a:lnTo>
                  <a:lnTo>
                    <a:pt x="733" y="281"/>
                  </a:lnTo>
                  <a:lnTo>
                    <a:pt x="644" y="344"/>
                  </a:lnTo>
                  <a:lnTo>
                    <a:pt x="561" y="411"/>
                  </a:lnTo>
                  <a:lnTo>
                    <a:pt x="483" y="484"/>
                  </a:lnTo>
                  <a:lnTo>
                    <a:pt x="411" y="561"/>
                  </a:lnTo>
                  <a:lnTo>
                    <a:pt x="344" y="644"/>
                  </a:lnTo>
                  <a:lnTo>
                    <a:pt x="281" y="733"/>
                  </a:lnTo>
                  <a:lnTo>
                    <a:pt x="222" y="829"/>
                  </a:lnTo>
                  <a:lnTo>
                    <a:pt x="169" y="928"/>
                  </a:lnTo>
                  <a:lnTo>
                    <a:pt x="123" y="1027"/>
                  </a:lnTo>
                  <a:lnTo>
                    <a:pt x="85" y="1127"/>
                  </a:lnTo>
                  <a:lnTo>
                    <a:pt x="54" y="1228"/>
                  </a:lnTo>
                  <a:lnTo>
                    <a:pt x="30" y="1331"/>
                  </a:lnTo>
                  <a:lnTo>
                    <a:pt x="13" y="1436"/>
                  </a:lnTo>
                  <a:lnTo>
                    <a:pt x="3" y="1545"/>
                  </a:lnTo>
                  <a:lnTo>
                    <a:pt x="0" y="1658"/>
                  </a:lnTo>
                  <a:lnTo>
                    <a:pt x="0" y="1658"/>
                  </a:lnTo>
                  <a:lnTo>
                    <a:pt x="0" y="1658"/>
                  </a:lnTo>
                  <a:lnTo>
                    <a:pt x="3" y="1770"/>
                  </a:lnTo>
                  <a:lnTo>
                    <a:pt x="13" y="1878"/>
                  </a:lnTo>
                  <a:lnTo>
                    <a:pt x="30" y="1983"/>
                  </a:lnTo>
                  <a:lnTo>
                    <a:pt x="54" y="2086"/>
                  </a:lnTo>
                  <a:lnTo>
                    <a:pt x="85" y="2187"/>
                  </a:lnTo>
                  <a:lnTo>
                    <a:pt x="123" y="2286"/>
                  </a:lnTo>
                  <a:lnTo>
                    <a:pt x="169" y="2385"/>
                  </a:lnTo>
                  <a:lnTo>
                    <a:pt x="222" y="2484"/>
                  </a:lnTo>
                  <a:lnTo>
                    <a:pt x="281" y="2580"/>
                  </a:lnTo>
                  <a:lnTo>
                    <a:pt x="344" y="2669"/>
                  </a:lnTo>
                  <a:lnTo>
                    <a:pt x="411" y="2752"/>
                  </a:lnTo>
                  <a:lnTo>
                    <a:pt x="483" y="2829"/>
                  </a:lnTo>
                  <a:lnTo>
                    <a:pt x="561" y="2902"/>
                  </a:lnTo>
                  <a:lnTo>
                    <a:pt x="644" y="2969"/>
                  </a:lnTo>
                  <a:lnTo>
                    <a:pt x="733" y="3032"/>
                  </a:lnTo>
                  <a:lnTo>
                    <a:pt x="829" y="3091"/>
                  </a:lnTo>
                  <a:lnTo>
                    <a:pt x="898" y="3129"/>
                  </a:lnTo>
                  <a:lnTo>
                    <a:pt x="966" y="3162"/>
                  </a:lnTo>
                  <a:lnTo>
                    <a:pt x="1036" y="3192"/>
                  </a:lnTo>
                  <a:lnTo>
                    <a:pt x="1110" y="3220"/>
                  </a:lnTo>
                  <a:lnTo>
                    <a:pt x="1110" y="3222"/>
                  </a:lnTo>
                  <a:lnTo>
                    <a:pt x="1110" y="3797"/>
                  </a:lnTo>
                  <a:lnTo>
                    <a:pt x="1111" y="3817"/>
                  </a:lnTo>
                  <a:lnTo>
                    <a:pt x="1114" y="3836"/>
                  </a:lnTo>
                  <a:lnTo>
                    <a:pt x="1119" y="3855"/>
                  </a:lnTo>
                  <a:lnTo>
                    <a:pt x="1125" y="3873"/>
                  </a:lnTo>
                  <a:lnTo>
                    <a:pt x="1133" y="3890"/>
                  </a:lnTo>
                  <a:lnTo>
                    <a:pt x="1143" y="3906"/>
                  </a:lnTo>
                  <a:lnTo>
                    <a:pt x="1154" y="3921"/>
                  </a:lnTo>
                  <a:lnTo>
                    <a:pt x="1167" y="3935"/>
                  </a:lnTo>
                  <a:lnTo>
                    <a:pt x="1181" y="3947"/>
                  </a:lnTo>
                  <a:lnTo>
                    <a:pt x="1196" y="3959"/>
                  </a:lnTo>
                  <a:lnTo>
                    <a:pt x="1212" y="3968"/>
                  </a:lnTo>
                  <a:lnTo>
                    <a:pt x="1229" y="3976"/>
                  </a:lnTo>
                  <a:lnTo>
                    <a:pt x="1247" y="3983"/>
                  </a:lnTo>
                  <a:lnTo>
                    <a:pt x="1266" y="3988"/>
                  </a:lnTo>
                  <a:lnTo>
                    <a:pt x="1285" y="3991"/>
                  </a:lnTo>
                  <a:lnTo>
                    <a:pt x="1305" y="3992"/>
                  </a:lnTo>
                  <a:lnTo>
                    <a:pt x="2010" y="3992"/>
                  </a:lnTo>
                  <a:lnTo>
                    <a:pt x="2030" y="3991"/>
                  </a:lnTo>
                  <a:lnTo>
                    <a:pt x="2049" y="3988"/>
                  </a:lnTo>
                  <a:lnTo>
                    <a:pt x="2068" y="3983"/>
                  </a:lnTo>
                  <a:lnTo>
                    <a:pt x="2086" y="3976"/>
                  </a:lnTo>
                  <a:lnTo>
                    <a:pt x="2103" y="3968"/>
                  </a:lnTo>
                  <a:lnTo>
                    <a:pt x="2119" y="3959"/>
                  </a:lnTo>
                  <a:lnTo>
                    <a:pt x="2134" y="3947"/>
                  </a:lnTo>
                  <a:lnTo>
                    <a:pt x="2148" y="3935"/>
                  </a:lnTo>
                  <a:lnTo>
                    <a:pt x="2160" y="3921"/>
                  </a:lnTo>
                  <a:lnTo>
                    <a:pt x="2172" y="3906"/>
                  </a:lnTo>
                  <a:lnTo>
                    <a:pt x="2181" y="3890"/>
                  </a:lnTo>
                  <a:lnTo>
                    <a:pt x="2190" y="3873"/>
                  </a:lnTo>
                  <a:lnTo>
                    <a:pt x="2196" y="3855"/>
                  </a:lnTo>
                  <a:lnTo>
                    <a:pt x="2201" y="3836"/>
                  </a:lnTo>
                  <a:lnTo>
                    <a:pt x="2204" y="3817"/>
                  </a:lnTo>
                  <a:lnTo>
                    <a:pt x="2205" y="3797"/>
                  </a:lnTo>
                  <a:lnTo>
                    <a:pt x="2205" y="3222"/>
                  </a:lnTo>
                  <a:lnTo>
                    <a:pt x="2205" y="3220"/>
                  </a:lnTo>
                  <a:lnTo>
                    <a:pt x="2205" y="3220"/>
                  </a:lnTo>
                  <a:lnTo>
                    <a:pt x="2279" y="3192"/>
                  </a:lnTo>
                  <a:lnTo>
                    <a:pt x="2349" y="3162"/>
                  </a:lnTo>
                  <a:lnTo>
                    <a:pt x="2417" y="3129"/>
                  </a:lnTo>
                  <a:lnTo>
                    <a:pt x="2486" y="3091"/>
                  </a:lnTo>
                  <a:lnTo>
                    <a:pt x="2582" y="3032"/>
                  </a:lnTo>
                  <a:lnTo>
                    <a:pt x="2671" y="2969"/>
                  </a:lnTo>
                  <a:lnTo>
                    <a:pt x="2754" y="2902"/>
                  </a:lnTo>
                  <a:lnTo>
                    <a:pt x="2831" y="2830"/>
                  </a:lnTo>
                  <a:lnTo>
                    <a:pt x="2904" y="2752"/>
                  </a:lnTo>
                  <a:lnTo>
                    <a:pt x="2971" y="2670"/>
                  </a:lnTo>
                  <a:lnTo>
                    <a:pt x="3034" y="2580"/>
                  </a:lnTo>
                  <a:lnTo>
                    <a:pt x="3093" y="2485"/>
                  </a:lnTo>
                  <a:lnTo>
                    <a:pt x="3146" y="2386"/>
                  </a:lnTo>
                  <a:lnTo>
                    <a:pt x="3192" y="2287"/>
                  </a:lnTo>
                  <a:lnTo>
                    <a:pt x="3230" y="2187"/>
                  </a:lnTo>
                  <a:lnTo>
                    <a:pt x="3261" y="2086"/>
                  </a:lnTo>
                  <a:lnTo>
                    <a:pt x="3285" y="1984"/>
                  </a:lnTo>
                  <a:lnTo>
                    <a:pt x="3302" y="1878"/>
                  </a:lnTo>
                  <a:lnTo>
                    <a:pt x="3312" y="1770"/>
                  </a:lnTo>
                  <a:lnTo>
                    <a:pt x="3315" y="1658"/>
                  </a:lnTo>
                  <a:lnTo>
                    <a:pt x="3315" y="1658"/>
                  </a:lnTo>
                  <a:lnTo>
                    <a:pt x="3315" y="1658"/>
                  </a:lnTo>
                  <a:lnTo>
                    <a:pt x="3312" y="1545"/>
                  </a:lnTo>
                  <a:lnTo>
                    <a:pt x="3302" y="1436"/>
                  </a:lnTo>
                  <a:lnTo>
                    <a:pt x="3285" y="1331"/>
                  </a:lnTo>
                  <a:lnTo>
                    <a:pt x="3261" y="1228"/>
                  </a:lnTo>
                  <a:lnTo>
                    <a:pt x="3230" y="1127"/>
                  </a:lnTo>
                  <a:lnTo>
                    <a:pt x="3192" y="1027"/>
                  </a:lnTo>
                  <a:lnTo>
                    <a:pt x="3146" y="928"/>
                  </a:lnTo>
                  <a:lnTo>
                    <a:pt x="3093" y="829"/>
                  </a:lnTo>
                  <a:lnTo>
                    <a:pt x="3034" y="733"/>
                  </a:lnTo>
                  <a:lnTo>
                    <a:pt x="2971" y="644"/>
                  </a:lnTo>
                  <a:lnTo>
                    <a:pt x="2903" y="561"/>
                  </a:lnTo>
                  <a:lnTo>
                    <a:pt x="2831" y="484"/>
                  </a:lnTo>
                  <a:lnTo>
                    <a:pt x="2754" y="411"/>
                  </a:lnTo>
                  <a:lnTo>
                    <a:pt x="2671" y="344"/>
                  </a:lnTo>
                  <a:lnTo>
                    <a:pt x="2582" y="281"/>
                  </a:lnTo>
                  <a:lnTo>
                    <a:pt x="2486" y="222"/>
                  </a:lnTo>
                  <a:lnTo>
                    <a:pt x="2387" y="169"/>
                  </a:lnTo>
                  <a:lnTo>
                    <a:pt x="2288" y="123"/>
                  </a:lnTo>
                  <a:lnTo>
                    <a:pt x="2188" y="85"/>
                  </a:lnTo>
                  <a:lnTo>
                    <a:pt x="2087" y="54"/>
                  </a:lnTo>
                  <a:lnTo>
                    <a:pt x="1984" y="30"/>
                  </a:lnTo>
                  <a:lnTo>
                    <a:pt x="1878" y="13"/>
                  </a:lnTo>
                  <a:lnTo>
                    <a:pt x="1770" y="3"/>
                  </a:lnTo>
                  <a:lnTo>
                    <a:pt x="1657" y="0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17" name=""/>
            <p:cNvSpPr/>
            <p:nvPr/>
          </p:nvSpPr>
          <p:spPr>
            <a:xfrm>
              <a:off x="1469520" y="5021640"/>
              <a:ext cx="560160" cy="139680"/>
            </a:xfrm>
            <a:custGeom>
              <a:avLst/>
              <a:gdLst>
                <a:gd name="textAreaLeft" fmla="*/ 0 w 560160"/>
                <a:gd name="textAreaRight" fmla="*/ 560520 w 560160"/>
                <a:gd name="textAreaTop" fmla="*/ 0 h 139680"/>
                <a:gd name="textAreaBottom" fmla="*/ 140040 h 139680"/>
              </a:gdLst>
              <a:ahLst/>
              <a:cxnLst/>
              <a:rect l="textAreaLeft" t="textAreaTop" r="textAreaRight" b="textAreaBottom"/>
              <a:pathLst>
                <a:path w="1557" h="389">
                  <a:moveTo>
                    <a:pt x="778" y="389"/>
                  </a:moveTo>
                  <a:lnTo>
                    <a:pt x="1362" y="389"/>
                  </a:lnTo>
                  <a:lnTo>
                    <a:pt x="1382" y="388"/>
                  </a:lnTo>
                  <a:lnTo>
                    <a:pt x="1401" y="385"/>
                  </a:lnTo>
                  <a:lnTo>
                    <a:pt x="1420" y="380"/>
                  </a:lnTo>
                  <a:lnTo>
                    <a:pt x="1438" y="374"/>
                  </a:lnTo>
                  <a:lnTo>
                    <a:pt x="1455" y="365"/>
                  </a:lnTo>
                  <a:lnTo>
                    <a:pt x="1471" y="356"/>
                  </a:lnTo>
                  <a:lnTo>
                    <a:pt x="1486" y="344"/>
                  </a:lnTo>
                  <a:lnTo>
                    <a:pt x="1500" y="332"/>
                  </a:lnTo>
                  <a:lnTo>
                    <a:pt x="1512" y="318"/>
                  </a:lnTo>
                  <a:lnTo>
                    <a:pt x="1523" y="303"/>
                  </a:lnTo>
                  <a:lnTo>
                    <a:pt x="1533" y="287"/>
                  </a:lnTo>
                  <a:lnTo>
                    <a:pt x="1542" y="270"/>
                  </a:lnTo>
                  <a:lnTo>
                    <a:pt x="1548" y="252"/>
                  </a:lnTo>
                  <a:lnTo>
                    <a:pt x="1553" y="233"/>
                  </a:lnTo>
                  <a:lnTo>
                    <a:pt x="1556" y="214"/>
                  </a:lnTo>
                  <a:lnTo>
                    <a:pt x="1557" y="194"/>
                  </a:lnTo>
                  <a:lnTo>
                    <a:pt x="1556" y="174"/>
                  </a:lnTo>
                  <a:lnTo>
                    <a:pt x="1553" y="155"/>
                  </a:lnTo>
                  <a:lnTo>
                    <a:pt x="1548" y="136"/>
                  </a:lnTo>
                  <a:lnTo>
                    <a:pt x="1542" y="118"/>
                  </a:lnTo>
                  <a:lnTo>
                    <a:pt x="1533" y="101"/>
                  </a:lnTo>
                  <a:lnTo>
                    <a:pt x="1523" y="85"/>
                  </a:lnTo>
                  <a:lnTo>
                    <a:pt x="1512" y="70"/>
                  </a:lnTo>
                  <a:lnTo>
                    <a:pt x="1500" y="57"/>
                  </a:lnTo>
                  <a:lnTo>
                    <a:pt x="1486" y="44"/>
                  </a:lnTo>
                  <a:lnTo>
                    <a:pt x="1471" y="33"/>
                  </a:lnTo>
                  <a:lnTo>
                    <a:pt x="1455" y="23"/>
                  </a:lnTo>
                  <a:lnTo>
                    <a:pt x="1438" y="15"/>
                  </a:lnTo>
                  <a:lnTo>
                    <a:pt x="1420" y="9"/>
                  </a:lnTo>
                  <a:lnTo>
                    <a:pt x="1401" y="4"/>
                  </a:lnTo>
                  <a:lnTo>
                    <a:pt x="1382" y="1"/>
                  </a:lnTo>
                  <a:lnTo>
                    <a:pt x="1362" y="0"/>
                  </a:lnTo>
                  <a:lnTo>
                    <a:pt x="195" y="0"/>
                  </a:lnTo>
                  <a:lnTo>
                    <a:pt x="175" y="1"/>
                  </a:lnTo>
                  <a:lnTo>
                    <a:pt x="156" y="4"/>
                  </a:lnTo>
                  <a:lnTo>
                    <a:pt x="137" y="9"/>
                  </a:lnTo>
                  <a:lnTo>
                    <a:pt x="119" y="15"/>
                  </a:lnTo>
                  <a:lnTo>
                    <a:pt x="102" y="23"/>
                  </a:lnTo>
                  <a:lnTo>
                    <a:pt x="86" y="33"/>
                  </a:lnTo>
                  <a:lnTo>
                    <a:pt x="71" y="44"/>
                  </a:lnTo>
                  <a:lnTo>
                    <a:pt x="57" y="57"/>
                  </a:lnTo>
                  <a:lnTo>
                    <a:pt x="44" y="70"/>
                  </a:lnTo>
                  <a:lnTo>
                    <a:pt x="33" y="85"/>
                  </a:lnTo>
                  <a:lnTo>
                    <a:pt x="23" y="101"/>
                  </a:lnTo>
                  <a:lnTo>
                    <a:pt x="15" y="118"/>
                  </a:lnTo>
                  <a:lnTo>
                    <a:pt x="9" y="136"/>
                  </a:lnTo>
                  <a:lnTo>
                    <a:pt x="4" y="155"/>
                  </a:lnTo>
                  <a:lnTo>
                    <a:pt x="1" y="174"/>
                  </a:lnTo>
                  <a:lnTo>
                    <a:pt x="0" y="194"/>
                  </a:lnTo>
                  <a:lnTo>
                    <a:pt x="1" y="214"/>
                  </a:lnTo>
                  <a:lnTo>
                    <a:pt x="4" y="233"/>
                  </a:lnTo>
                  <a:lnTo>
                    <a:pt x="9" y="252"/>
                  </a:lnTo>
                  <a:lnTo>
                    <a:pt x="15" y="270"/>
                  </a:lnTo>
                  <a:lnTo>
                    <a:pt x="23" y="287"/>
                  </a:lnTo>
                  <a:lnTo>
                    <a:pt x="33" y="303"/>
                  </a:lnTo>
                  <a:lnTo>
                    <a:pt x="44" y="318"/>
                  </a:lnTo>
                  <a:lnTo>
                    <a:pt x="57" y="332"/>
                  </a:lnTo>
                  <a:lnTo>
                    <a:pt x="71" y="344"/>
                  </a:lnTo>
                  <a:lnTo>
                    <a:pt x="86" y="356"/>
                  </a:lnTo>
                  <a:lnTo>
                    <a:pt x="102" y="365"/>
                  </a:lnTo>
                  <a:lnTo>
                    <a:pt x="119" y="374"/>
                  </a:lnTo>
                  <a:lnTo>
                    <a:pt x="137" y="380"/>
                  </a:lnTo>
                  <a:lnTo>
                    <a:pt x="156" y="385"/>
                  </a:lnTo>
                  <a:lnTo>
                    <a:pt x="175" y="388"/>
                  </a:lnTo>
                  <a:lnTo>
                    <a:pt x="195" y="389"/>
                  </a:lnTo>
                  <a:lnTo>
                    <a:pt x="778" y="389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18" name=""/>
            <p:cNvSpPr/>
            <p:nvPr/>
          </p:nvSpPr>
          <p:spPr>
            <a:xfrm>
              <a:off x="1523520" y="5159880"/>
              <a:ext cx="451800" cy="139680"/>
            </a:xfrm>
            <a:custGeom>
              <a:avLst/>
              <a:gdLst>
                <a:gd name="textAreaLeft" fmla="*/ 0 w 451800"/>
                <a:gd name="textAreaRight" fmla="*/ 452160 w 451800"/>
                <a:gd name="textAreaTop" fmla="*/ 0 h 139680"/>
                <a:gd name="textAreaBottom" fmla="*/ 140040 h 139680"/>
              </a:gdLst>
              <a:ahLst/>
              <a:cxnLst/>
              <a:rect l="textAreaLeft" t="textAreaTop" r="textAreaRight" b="textAreaBottom"/>
              <a:pathLst>
                <a:path w="1256" h="389">
                  <a:moveTo>
                    <a:pt x="628" y="389"/>
                  </a:moveTo>
                  <a:lnTo>
                    <a:pt x="1062" y="389"/>
                  </a:lnTo>
                  <a:lnTo>
                    <a:pt x="1082" y="388"/>
                  </a:lnTo>
                  <a:lnTo>
                    <a:pt x="1101" y="385"/>
                  </a:lnTo>
                  <a:lnTo>
                    <a:pt x="1120" y="380"/>
                  </a:lnTo>
                  <a:lnTo>
                    <a:pt x="1137" y="374"/>
                  </a:lnTo>
                  <a:lnTo>
                    <a:pt x="1154" y="366"/>
                  </a:lnTo>
                  <a:lnTo>
                    <a:pt x="1170" y="356"/>
                  </a:lnTo>
                  <a:lnTo>
                    <a:pt x="1185" y="345"/>
                  </a:lnTo>
                  <a:lnTo>
                    <a:pt x="1199" y="332"/>
                  </a:lnTo>
                  <a:lnTo>
                    <a:pt x="1212" y="318"/>
                  </a:lnTo>
                  <a:lnTo>
                    <a:pt x="1223" y="303"/>
                  </a:lnTo>
                  <a:lnTo>
                    <a:pt x="1233" y="287"/>
                  </a:lnTo>
                  <a:lnTo>
                    <a:pt x="1241" y="270"/>
                  </a:lnTo>
                  <a:lnTo>
                    <a:pt x="1247" y="252"/>
                  </a:lnTo>
                  <a:lnTo>
                    <a:pt x="1252" y="233"/>
                  </a:lnTo>
                  <a:lnTo>
                    <a:pt x="1255" y="214"/>
                  </a:lnTo>
                  <a:lnTo>
                    <a:pt x="1256" y="194"/>
                  </a:lnTo>
                  <a:lnTo>
                    <a:pt x="1256" y="194"/>
                  </a:lnTo>
                  <a:lnTo>
                    <a:pt x="1255" y="174"/>
                  </a:lnTo>
                  <a:lnTo>
                    <a:pt x="1252" y="155"/>
                  </a:lnTo>
                  <a:lnTo>
                    <a:pt x="1247" y="136"/>
                  </a:lnTo>
                  <a:lnTo>
                    <a:pt x="1241" y="119"/>
                  </a:lnTo>
                  <a:lnTo>
                    <a:pt x="1233" y="102"/>
                  </a:lnTo>
                  <a:lnTo>
                    <a:pt x="1223" y="86"/>
                  </a:lnTo>
                  <a:lnTo>
                    <a:pt x="1212" y="71"/>
                  </a:lnTo>
                  <a:lnTo>
                    <a:pt x="1199" y="57"/>
                  </a:lnTo>
                  <a:lnTo>
                    <a:pt x="1185" y="44"/>
                  </a:lnTo>
                  <a:lnTo>
                    <a:pt x="1170" y="33"/>
                  </a:lnTo>
                  <a:lnTo>
                    <a:pt x="1154" y="23"/>
                  </a:lnTo>
                  <a:lnTo>
                    <a:pt x="1137" y="15"/>
                  </a:lnTo>
                  <a:lnTo>
                    <a:pt x="1120" y="9"/>
                  </a:lnTo>
                  <a:lnTo>
                    <a:pt x="1101" y="4"/>
                  </a:lnTo>
                  <a:lnTo>
                    <a:pt x="1082" y="1"/>
                  </a:lnTo>
                  <a:lnTo>
                    <a:pt x="1062" y="0"/>
                  </a:lnTo>
                  <a:lnTo>
                    <a:pt x="195" y="0"/>
                  </a:lnTo>
                  <a:lnTo>
                    <a:pt x="175" y="1"/>
                  </a:lnTo>
                  <a:lnTo>
                    <a:pt x="156" y="4"/>
                  </a:lnTo>
                  <a:lnTo>
                    <a:pt x="137" y="9"/>
                  </a:lnTo>
                  <a:lnTo>
                    <a:pt x="119" y="15"/>
                  </a:lnTo>
                  <a:lnTo>
                    <a:pt x="102" y="23"/>
                  </a:lnTo>
                  <a:lnTo>
                    <a:pt x="86" y="33"/>
                  </a:lnTo>
                  <a:lnTo>
                    <a:pt x="71" y="44"/>
                  </a:lnTo>
                  <a:lnTo>
                    <a:pt x="57" y="57"/>
                  </a:lnTo>
                  <a:lnTo>
                    <a:pt x="45" y="71"/>
                  </a:lnTo>
                  <a:lnTo>
                    <a:pt x="33" y="86"/>
                  </a:lnTo>
                  <a:lnTo>
                    <a:pt x="24" y="102"/>
                  </a:lnTo>
                  <a:lnTo>
                    <a:pt x="15" y="119"/>
                  </a:lnTo>
                  <a:lnTo>
                    <a:pt x="9" y="136"/>
                  </a:lnTo>
                  <a:lnTo>
                    <a:pt x="4" y="155"/>
                  </a:lnTo>
                  <a:lnTo>
                    <a:pt x="1" y="17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1" y="214"/>
                  </a:lnTo>
                  <a:lnTo>
                    <a:pt x="4" y="233"/>
                  </a:lnTo>
                  <a:lnTo>
                    <a:pt x="9" y="252"/>
                  </a:lnTo>
                  <a:lnTo>
                    <a:pt x="15" y="270"/>
                  </a:lnTo>
                  <a:lnTo>
                    <a:pt x="24" y="287"/>
                  </a:lnTo>
                  <a:lnTo>
                    <a:pt x="33" y="303"/>
                  </a:lnTo>
                  <a:lnTo>
                    <a:pt x="45" y="318"/>
                  </a:lnTo>
                  <a:lnTo>
                    <a:pt x="57" y="332"/>
                  </a:lnTo>
                  <a:lnTo>
                    <a:pt x="71" y="345"/>
                  </a:lnTo>
                  <a:lnTo>
                    <a:pt x="86" y="356"/>
                  </a:lnTo>
                  <a:lnTo>
                    <a:pt x="102" y="366"/>
                  </a:lnTo>
                  <a:lnTo>
                    <a:pt x="119" y="374"/>
                  </a:lnTo>
                  <a:lnTo>
                    <a:pt x="137" y="380"/>
                  </a:lnTo>
                  <a:lnTo>
                    <a:pt x="156" y="385"/>
                  </a:lnTo>
                  <a:lnTo>
                    <a:pt x="175" y="388"/>
                  </a:lnTo>
                  <a:lnTo>
                    <a:pt x="195" y="389"/>
                  </a:lnTo>
                  <a:lnTo>
                    <a:pt x="628" y="389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19" name=""/>
            <p:cNvSpPr/>
            <p:nvPr/>
          </p:nvSpPr>
          <p:spPr>
            <a:xfrm>
              <a:off x="1479600" y="3981240"/>
              <a:ext cx="546120" cy="1040040"/>
            </a:xfrm>
            <a:custGeom>
              <a:avLst/>
              <a:gdLst>
                <a:gd name="textAreaLeft" fmla="*/ 0 w 546120"/>
                <a:gd name="textAreaRight" fmla="*/ 546480 w 546120"/>
                <a:gd name="textAreaTop" fmla="*/ 0 h 1040040"/>
                <a:gd name="textAreaBottom" fmla="*/ 1040400 h 1040040"/>
              </a:gdLst>
              <a:ahLst/>
              <a:cxnLst/>
              <a:rect l="textAreaLeft" t="textAreaTop" r="textAreaRight" b="textAreaBottom"/>
              <a:pathLst>
                <a:path w="1518" h="2890">
                  <a:moveTo>
                    <a:pt x="551" y="2890"/>
                  </a:moveTo>
                  <a:lnTo>
                    <a:pt x="563" y="2160"/>
                  </a:lnTo>
                  <a:lnTo>
                    <a:pt x="570" y="1776"/>
                  </a:lnTo>
                  <a:lnTo>
                    <a:pt x="578" y="1528"/>
                  </a:lnTo>
                  <a:lnTo>
                    <a:pt x="583" y="1483"/>
                  </a:lnTo>
                  <a:lnTo>
                    <a:pt x="594" y="1441"/>
                  </a:lnTo>
                  <a:lnTo>
                    <a:pt x="609" y="1402"/>
                  </a:lnTo>
                  <a:lnTo>
                    <a:pt x="629" y="1364"/>
                  </a:lnTo>
                  <a:lnTo>
                    <a:pt x="653" y="1328"/>
                  </a:lnTo>
                  <a:lnTo>
                    <a:pt x="681" y="1294"/>
                  </a:lnTo>
                  <a:lnTo>
                    <a:pt x="746" y="1231"/>
                  </a:lnTo>
                  <a:lnTo>
                    <a:pt x="822" y="1172"/>
                  </a:lnTo>
                  <a:lnTo>
                    <a:pt x="905" y="1117"/>
                  </a:lnTo>
                  <a:lnTo>
                    <a:pt x="1083" y="1011"/>
                  </a:lnTo>
                  <a:lnTo>
                    <a:pt x="1257" y="901"/>
                  </a:lnTo>
                  <a:lnTo>
                    <a:pt x="1334" y="842"/>
                  </a:lnTo>
                  <a:lnTo>
                    <a:pt x="1402" y="777"/>
                  </a:lnTo>
                  <a:lnTo>
                    <a:pt x="1431" y="743"/>
                  </a:lnTo>
                  <a:lnTo>
                    <a:pt x="1457" y="706"/>
                  </a:lnTo>
                  <a:lnTo>
                    <a:pt x="1479" y="668"/>
                  </a:lnTo>
                  <a:lnTo>
                    <a:pt x="1496" y="627"/>
                  </a:lnTo>
                  <a:lnTo>
                    <a:pt x="1509" y="584"/>
                  </a:lnTo>
                  <a:lnTo>
                    <a:pt x="1516" y="539"/>
                  </a:lnTo>
                  <a:lnTo>
                    <a:pt x="1518" y="491"/>
                  </a:lnTo>
                  <a:lnTo>
                    <a:pt x="1515" y="440"/>
                  </a:lnTo>
                  <a:lnTo>
                    <a:pt x="1507" y="399"/>
                  </a:lnTo>
                  <a:lnTo>
                    <a:pt x="1494" y="364"/>
                  </a:lnTo>
                  <a:lnTo>
                    <a:pt x="1478" y="333"/>
                  </a:lnTo>
                  <a:lnTo>
                    <a:pt x="1457" y="306"/>
                  </a:lnTo>
                  <a:lnTo>
                    <a:pt x="1432" y="284"/>
                  </a:lnTo>
                  <a:lnTo>
                    <a:pt x="1404" y="266"/>
                  </a:lnTo>
                  <a:lnTo>
                    <a:pt x="1373" y="252"/>
                  </a:lnTo>
                  <a:lnTo>
                    <a:pt x="1340" y="242"/>
                  </a:lnTo>
                  <a:lnTo>
                    <a:pt x="1305" y="235"/>
                  </a:lnTo>
                  <a:lnTo>
                    <a:pt x="1267" y="232"/>
                  </a:lnTo>
                  <a:lnTo>
                    <a:pt x="1189" y="235"/>
                  </a:lnTo>
                  <a:lnTo>
                    <a:pt x="1108" y="249"/>
                  </a:lnTo>
                  <a:lnTo>
                    <a:pt x="1027" y="273"/>
                  </a:lnTo>
                  <a:lnTo>
                    <a:pt x="949" y="305"/>
                  </a:lnTo>
                  <a:lnTo>
                    <a:pt x="878" y="344"/>
                  </a:lnTo>
                  <a:lnTo>
                    <a:pt x="815" y="388"/>
                  </a:lnTo>
                  <a:lnTo>
                    <a:pt x="788" y="412"/>
                  </a:lnTo>
                  <a:lnTo>
                    <a:pt x="765" y="436"/>
                  </a:lnTo>
                  <a:lnTo>
                    <a:pt x="745" y="461"/>
                  </a:lnTo>
                  <a:lnTo>
                    <a:pt x="729" y="486"/>
                  </a:lnTo>
                  <a:lnTo>
                    <a:pt x="718" y="512"/>
                  </a:lnTo>
                  <a:lnTo>
                    <a:pt x="712" y="537"/>
                  </a:lnTo>
                  <a:lnTo>
                    <a:pt x="711" y="562"/>
                  </a:lnTo>
                  <a:lnTo>
                    <a:pt x="716" y="587"/>
                  </a:lnTo>
                  <a:lnTo>
                    <a:pt x="726" y="611"/>
                  </a:lnTo>
                  <a:lnTo>
                    <a:pt x="743" y="635"/>
                  </a:lnTo>
                  <a:lnTo>
                    <a:pt x="758" y="651"/>
                  </a:lnTo>
                  <a:lnTo>
                    <a:pt x="774" y="663"/>
                  </a:lnTo>
                  <a:lnTo>
                    <a:pt x="789" y="671"/>
                  </a:lnTo>
                  <a:lnTo>
                    <a:pt x="803" y="677"/>
                  </a:lnTo>
                  <a:lnTo>
                    <a:pt x="818" y="679"/>
                  </a:lnTo>
                  <a:lnTo>
                    <a:pt x="832" y="678"/>
                  </a:lnTo>
                  <a:lnTo>
                    <a:pt x="846" y="674"/>
                  </a:lnTo>
                  <a:lnTo>
                    <a:pt x="859" y="668"/>
                  </a:lnTo>
                  <a:lnTo>
                    <a:pt x="872" y="659"/>
                  </a:lnTo>
                  <a:lnTo>
                    <a:pt x="884" y="648"/>
                  </a:lnTo>
                  <a:lnTo>
                    <a:pt x="895" y="635"/>
                  </a:lnTo>
                  <a:lnTo>
                    <a:pt x="905" y="620"/>
                  </a:lnTo>
                  <a:lnTo>
                    <a:pt x="923" y="585"/>
                  </a:lnTo>
                  <a:lnTo>
                    <a:pt x="937" y="543"/>
                  </a:lnTo>
                  <a:lnTo>
                    <a:pt x="947" y="498"/>
                  </a:lnTo>
                  <a:lnTo>
                    <a:pt x="951" y="449"/>
                  </a:lnTo>
                  <a:lnTo>
                    <a:pt x="949" y="399"/>
                  </a:lnTo>
                  <a:lnTo>
                    <a:pt x="941" y="348"/>
                  </a:lnTo>
                  <a:lnTo>
                    <a:pt x="927" y="298"/>
                  </a:lnTo>
                  <a:lnTo>
                    <a:pt x="905" y="250"/>
                  </a:lnTo>
                  <a:lnTo>
                    <a:pt x="891" y="228"/>
                  </a:lnTo>
                  <a:lnTo>
                    <a:pt x="875" y="207"/>
                  </a:lnTo>
                  <a:lnTo>
                    <a:pt x="856" y="187"/>
                  </a:lnTo>
                  <a:lnTo>
                    <a:pt x="836" y="168"/>
                  </a:lnTo>
                  <a:lnTo>
                    <a:pt x="808" y="147"/>
                  </a:lnTo>
                  <a:lnTo>
                    <a:pt x="772" y="125"/>
                  </a:lnTo>
                  <a:lnTo>
                    <a:pt x="729" y="101"/>
                  </a:lnTo>
                  <a:lnTo>
                    <a:pt x="680" y="77"/>
                  </a:lnTo>
                  <a:lnTo>
                    <a:pt x="625" y="54"/>
                  </a:lnTo>
                  <a:lnTo>
                    <a:pt x="566" y="34"/>
                  </a:lnTo>
                  <a:lnTo>
                    <a:pt x="505" y="17"/>
                  </a:lnTo>
                  <a:lnTo>
                    <a:pt x="442" y="5"/>
                  </a:lnTo>
                  <a:lnTo>
                    <a:pt x="379" y="0"/>
                  </a:lnTo>
                  <a:lnTo>
                    <a:pt x="316" y="2"/>
                  </a:lnTo>
                  <a:lnTo>
                    <a:pt x="255" y="12"/>
                  </a:lnTo>
                  <a:lnTo>
                    <a:pt x="225" y="21"/>
                  </a:lnTo>
                  <a:lnTo>
                    <a:pt x="197" y="33"/>
                  </a:lnTo>
                  <a:lnTo>
                    <a:pt x="169" y="47"/>
                  </a:lnTo>
                  <a:lnTo>
                    <a:pt x="142" y="64"/>
                  </a:lnTo>
                  <a:lnTo>
                    <a:pt x="117" y="84"/>
                  </a:lnTo>
                  <a:lnTo>
                    <a:pt x="94" y="108"/>
                  </a:lnTo>
                  <a:lnTo>
                    <a:pt x="71" y="135"/>
                  </a:lnTo>
                  <a:lnTo>
                    <a:pt x="51" y="165"/>
                  </a:lnTo>
                  <a:lnTo>
                    <a:pt x="32" y="199"/>
                  </a:lnTo>
                  <a:lnTo>
                    <a:pt x="16" y="237"/>
                  </a:lnTo>
                  <a:lnTo>
                    <a:pt x="5" y="275"/>
                  </a:lnTo>
                  <a:lnTo>
                    <a:pt x="0" y="314"/>
                  </a:lnTo>
                  <a:lnTo>
                    <a:pt x="2" y="353"/>
                  </a:lnTo>
                  <a:lnTo>
                    <a:pt x="9" y="392"/>
                  </a:lnTo>
                  <a:lnTo>
                    <a:pt x="22" y="431"/>
                  </a:lnTo>
                  <a:lnTo>
                    <a:pt x="40" y="471"/>
                  </a:lnTo>
                  <a:lnTo>
                    <a:pt x="90" y="551"/>
                  </a:lnTo>
                  <a:lnTo>
                    <a:pt x="154" y="631"/>
                  </a:lnTo>
                  <a:lnTo>
                    <a:pt x="231" y="711"/>
                  </a:lnTo>
                  <a:lnTo>
                    <a:pt x="408" y="873"/>
                  </a:lnTo>
                  <a:lnTo>
                    <a:pt x="593" y="1032"/>
                  </a:lnTo>
                  <a:lnTo>
                    <a:pt x="760" y="1187"/>
                  </a:lnTo>
                  <a:lnTo>
                    <a:pt x="829" y="1263"/>
                  </a:lnTo>
                  <a:lnTo>
                    <a:pt x="883" y="1337"/>
                  </a:lnTo>
                  <a:lnTo>
                    <a:pt x="904" y="1374"/>
                  </a:lnTo>
                  <a:lnTo>
                    <a:pt x="920" y="1410"/>
                  </a:lnTo>
                  <a:lnTo>
                    <a:pt x="931" y="1445"/>
                  </a:lnTo>
                  <a:lnTo>
                    <a:pt x="936" y="1480"/>
                  </a:lnTo>
                  <a:lnTo>
                    <a:pt x="940" y="1614"/>
                  </a:lnTo>
                  <a:lnTo>
                    <a:pt x="940" y="1808"/>
                  </a:lnTo>
                  <a:lnTo>
                    <a:pt x="932" y="2280"/>
                  </a:lnTo>
                  <a:lnTo>
                    <a:pt x="914" y="2890"/>
                  </a:lnTo>
                  <a:lnTo>
                    <a:pt x="551" y="2890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20" name=""/>
            <p:cNvSpPr/>
            <p:nvPr/>
          </p:nvSpPr>
          <p:spPr>
            <a:xfrm>
              <a:off x="1749600" y="3056400"/>
              <a:ext cx="360" cy="20484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21" name=""/>
            <p:cNvSpPr/>
            <p:nvPr/>
          </p:nvSpPr>
          <p:spPr>
            <a:xfrm flipH="1">
              <a:off x="2456280" y="3353040"/>
              <a:ext cx="145080" cy="14472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22" name=""/>
            <p:cNvSpPr/>
            <p:nvPr/>
          </p:nvSpPr>
          <p:spPr>
            <a:xfrm flipH="1">
              <a:off x="2620800" y="4145400"/>
              <a:ext cx="204840" cy="36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23" name=""/>
            <p:cNvSpPr/>
            <p:nvPr/>
          </p:nvSpPr>
          <p:spPr>
            <a:xfrm>
              <a:off x="898200" y="3353040"/>
              <a:ext cx="145080" cy="14472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24" name=""/>
            <p:cNvSpPr/>
            <p:nvPr/>
          </p:nvSpPr>
          <p:spPr>
            <a:xfrm>
              <a:off x="673920" y="4145400"/>
              <a:ext cx="204840" cy="360"/>
            </a:xfrm>
            <a:prstGeom prst="line">
              <a:avLst/>
            </a:prstGeom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</p:grpSp>
      <p:grpSp>
        <p:nvGrpSpPr>
          <p:cNvPr id="225" name=""/>
          <p:cNvGrpSpPr/>
          <p:nvPr/>
        </p:nvGrpSpPr>
        <p:grpSpPr>
          <a:xfrm>
            <a:off x="1030320" y="307080"/>
            <a:ext cx="8366760" cy="4898160"/>
            <a:chOff x="1030320" y="307080"/>
            <a:chExt cx="8366760" cy="4898160"/>
          </a:xfrm>
        </p:grpSpPr>
        <p:grpSp>
          <p:nvGrpSpPr>
            <p:cNvPr id="226" name=""/>
            <p:cNvGrpSpPr/>
            <p:nvPr/>
          </p:nvGrpSpPr>
          <p:grpSpPr>
            <a:xfrm>
              <a:off x="7599600" y="307080"/>
              <a:ext cx="1797480" cy="1523880"/>
              <a:chOff x="7599600" y="307080"/>
              <a:chExt cx="1797480" cy="1523880"/>
            </a:xfrm>
          </p:grpSpPr>
          <p:sp>
            <p:nvSpPr>
              <p:cNvPr id="227" name=""/>
              <p:cNvSpPr/>
              <p:nvPr/>
            </p:nvSpPr>
            <p:spPr>
              <a:xfrm flipV="1">
                <a:off x="8079480" y="1476000"/>
                <a:ext cx="99360" cy="14724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28" name=""/>
              <p:cNvSpPr/>
              <p:nvPr/>
            </p:nvSpPr>
            <p:spPr>
              <a:xfrm flipV="1">
                <a:off x="7599600" y="955800"/>
                <a:ext cx="176400" cy="327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29" name=""/>
              <p:cNvSpPr/>
              <p:nvPr/>
            </p:nvSpPr>
            <p:spPr>
              <a:xfrm>
                <a:off x="7820640" y="307080"/>
                <a:ext cx="150120" cy="10116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30" name=""/>
              <p:cNvSpPr/>
              <p:nvPr/>
            </p:nvSpPr>
            <p:spPr>
              <a:xfrm flipH="1" flipV="1">
                <a:off x="8811720" y="1655280"/>
                <a:ext cx="35640" cy="17568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31" name=""/>
              <p:cNvSpPr/>
              <p:nvPr/>
            </p:nvSpPr>
            <p:spPr>
              <a:xfrm flipH="1" flipV="1">
                <a:off x="9246960" y="1270080"/>
                <a:ext cx="150120" cy="101520"/>
              </a:xfrm>
              <a:prstGeom prst="line">
                <a:avLst/>
              </a:prstGeom>
              <a:ln cap="rnd" w="792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  <p:sp>
          <p:nvSpPr>
            <p:cNvPr id="232" name=""/>
            <p:cNvSpPr/>
            <p:nvPr/>
          </p:nvSpPr>
          <p:spPr>
            <a:xfrm>
              <a:off x="6364080" y="928440"/>
              <a:ext cx="167400" cy="180360"/>
            </a:xfrm>
            <a:custGeom>
              <a:avLst/>
              <a:gdLst>
                <a:gd name="textAreaLeft" fmla="*/ 0 w 167400"/>
                <a:gd name="textAreaRight" fmla="*/ 167760 w 167400"/>
                <a:gd name="textAreaTop" fmla="*/ 0 h 180360"/>
                <a:gd name="textAreaBottom" fmla="*/ 180720 h 180360"/>
              </a:gdLst>
              <a:ahLst/>
              <a:cxnLst/>
              <a:rect l="textAreaLeft" t="textAreaTop" r="textAreaRight" b="textAreaBottom"/>
              <a:pathLst>
                <a:path w="466" h="502">
                  <a:moveTo>
                    <a:pt x="0" y="230"/>
                  </a:moveTo>
                  <a:lnTo>
                    <a:pt x="404" y="502"/>
                  </a:lnTo>
                  <a:lnTo>
                    <a:pt x="466" y="0"/>
                  </a:lnTo>
                  <a:lnTo>
                    <a:pt x="0" y="230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33" name=""/>
            <p:cNvSpPr/>
            <p:nvPr/>
          </p:nvSpPr>
          <p:spPr>
            <a:xfrm flipH="1">
              <a:off x="3430080" y="1741680"/>
              <a:ext cx="212400" cy="9396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34" name=""/>
            <p:cNvSpPr/>
            <p:nvPr/>
          </p:nvSpPr>
          <p:spPr>
            <a:xfrm>
              <a:off x="3489480" y="1682280"/>
              <a:ext cx="93960" cy="2124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35" name=""/>
            <p:cNvSpPr/>
            <p:nvPr/>
          </p:nvSpPr>
          <p:spPr>
            <a:xfrm>
              <a:off x="8921520" y="3384360"/>
              <a:ext cx="190800" cy="190800"/>
            </a:xfrm>
            <a:custGeom>
              <a:avLst/>
              <a:gdLst>
                <a:gd name="textAreaLeft" fmla="*/ 0 w 190800"/>
                <a:gd name="textAreaRight" fmla="*/ 191160 w 190800"/>
                <a:gd name="textAreaTop" fmla="*/ 0 h 190800"/>
                <a:gd name="textAreaBottom" fmla="*/ 191160 h 190800"/>
              </a:gdLst>
              <a:ahLst/>
              <a:cxnLst/>
              <a:rect l="textAreaLeft" t="textAreaTop" r="textAreaRight" b="textAreaBottom"/>
              <a:pathLst>
                <a:path w="531" h="531">
                  <a:moveTo>
                    <a:pt x="531" y="266"/>
                  </a:moveTo>
                  <a:lnTo>
                    <a:pt x="530" y="284"/>
                  </a:lnTo>
                  <a:lnTo>
                    <a:pt x="529" y="301"/>
                  </a:lnTo>
                  <a:lnTo>
                    <a:pt x="526" y="318"/>
                  </a:lnTo>
                  <a:lnTo>
                    <a:pt x="523" y="335"/>
                  </a:lnTo>
                  <a:lnTo>
                    <a:pt x="518" y="351"/>
                  </a:lnTo>
                  <a:lnTo>
                    <a:pt x="512" y="367"/>
                  </a:lnTo>
                  <a:lnTo>
                    <a:pt x="505" y="383"/>
                  </a:lnTo>
                  <a:lnTo>
                    <a:pt x="496" y="399"/>
                  </a:lnTo>
                  <a:lnTo>
                    <a:pt x="487" y="414"/>
                  </a:lnTo>
                  <a:lnTo>
                    <a:pt x="476" y="429"/>
                  </a:lnTo>
                  <a:lnTo>
                    <a:pt x="466" y="442"/>
                  </a:lnTo>
                  <a:lnTo>
                    <a:pt x="454" y="454"/>
                  </a:lnTo>
                  <a:lnTo>
                    <a:pt x="442" y="466"/>
                  </a:lnTo>
                  <a:lnTo>
                    <a:pt x="428" y="476"/>
                  </a:lnTo>
                  <a:lnTo>
                    <a:pt x="414" y="487"/>
                  </a:lnTo>
                  <a:lnTo>
                    <a:pt x="399" y="496"/>
                  </a:lnTo>
                  <a:lnTo>
                    <a:pt x="382" y="505"/>
                  </a:lnTo>
                  <a:lnTo>
                    <a:pt x="366" y="512"/>
                  </a:lnTo>
                  <a:lnTo>
                    <a:pt x="350" y="518"/>
                  </a:lnTo>
                  <a:lnTo>
                    <a:pt x="334" y="523"/>
                  </a:lnTo>
                  <a:lnTo>
                    <a:pt x="317" y="526"/>
                  </a:lnTo>
                  <a:lnTo>
                    <a:pt x="300" y="529"/>
                  </a:lnTo>
                  <a:lnTo>
                    <a:pt x="283" y="530"/>
                  </a:lnTo>
                  <a:lnTo>
                    <a:pt x="265" y="531"/>
                  </a:lnTo>
                  <a:lnTo>
                    <a:pt x="247" y="530"/>
                  </a:lnTo>
                  <a:lnTo>
                    <a:pt x="230" y="529"/>
                  </a:lnTo>
                  <a:lnTo>
                    <a:pt x="213" y="526"/>
                  </a:lnTo>
                  <a:lnTo>
                    <a:pt x="197" y="523"/>
                  </a:lnTo>
                  <a:lnTo>
                    <a:pt x="180" y="518"/>
                  </a:lnTo>
                  <a:lnTo>
                    <a:pt x="165" y="512"/>
                  </a:lnTo>
                  <a:lnTo>
                    <a:pt x="149" y="505"/>
                  </a:lnTo>
                  <a:lnTo>
                    <a:pt x="132" y="496"/>
                  </a:lnTo>
                  <a:lnTo>
                    <a:pt x="117" y="487"/>
                  </a:lnTo>
                  <a:lnTo>
                    <a:pt x="103" y="476"/>
                  </a:lnTo>
                  <a:lnTo>
                    <a:pt x="89" y="466"/>
                  </a:lnTo>
                  <a:lnTo>
                    <a:pt x="77" y="454"/>
                  </a:lnTo>
                  <a:lnTo>
                    <a:pt x="65" y="442"/>
                  </a:lnTo>
                  <a:lnTo>
                    <a:pt x="55" y="429"/>
                  </a:lnTo>
                  <a:lnTo>
                    <a:pt x="44" y="414"/>
                  </a:lnTo>
                  <a:lnTo>
                    <a:pt x="35" y="399"/>
                  </a:lnTo>
                  <a:lnTo>
                    <a:pt x="26" y="383"/>
                  </a:lnTo>
                  <a:lnTo>
                    <a:pt x="19" y="367"/>
                  </a:lnTo>
                  <a:lnTo>
                    <a:pt x="13" y="351"/>
                  </a:lnTo>
                  <a:lnTo>
                    <a:pt x="8" y="335"/>
                  </a:lnTo>
                  <a:lnTo>
                    <a:pt x="5" y="318"/>
                  </a:lnTo>
                  <a:lnTo>
                    <a:pt x="2" y="301"/>
                  </a:lnTo>
                  <a:lnTo>
                    <a:pt x="0" y="284"/>
                  </a:lnTo>
                  <a:lnTo>
                    <a:pt x="0" y="266"/>
                  </a:lnTo>
                  <a:lnTo>
                    <a:pt x="0" y="247"/>
                  </a:lnTo>
                  <a:lnTo>
                    <a:pt x="2" y="230"/>
                  </a:lnTo>
                  <a:lnTo>
                    <a:pt x="5" y="213"/>
                  </a:lnTo>
                  <a:lnTo>
                    <a:pt x="8" y="196"/>
                  </a:lnTo>
                  <a:lnTo>
                    <a:pt x="13" y="180"/>
                  </a:lnTo>
                  <a:lnTo>
                    <a:pt x="19" y="164"/>
                  </a:lnTo>
                  <a:lnTo>
                    <a:pt x="26" y="149"/>
                  </a:lnTo>
                  <a:lnTo>
                    <a:pt x="35" y="133"/>
                  </a:lnTo>
                  <a:lnTo>
                    <a:pt x="44" y="118"/>
                  </a:lnTo>
                  <a:lnTo>
                    <a:pt x="55" y="104"/>
                  </a:lnTo>
                  <a:lnTo>
                    <a:pt x="65" y="90"/>
                  </a:lnTo>
                  <a:lnTo>
                    <a:pt x="77" y="78"/>
                  </a:lnTo>
                  <a:lnTo>
                    <a:pt x="89" y="66"/>
                  </a:lnTo>
                  <a:lnTo>
                    <a:pt x="103" y="56"/>
                  </a:lnTo>
                  <a:lnTo>
                    <a:pt x="117" y="45"/>
                  </a:lnTo>
                  <a:lnTo>
                    <a:pt x="132" y="36"/>
                  </a:lnTo>
                  <a:lnTo>
                    <a:pt x="149" y="27"/>
                  </a:lnTo>
                  <a:lnTo>
                    <a:pt x="165" y="20"/>
                  </a:lnTo>
                  <a:lnTo>
                    <a:pt x="181" y="14"/>
                  </a:lnTo>
                  <a:lnTo>
                    <a:pt x="197" y="9"/>
                  </a:lnTo>
                  <a:lnTo>
                    <a:pt x="213" y="5"/>
                  </a:lnTo>
                  <a:lnTo>
                    <a:pt x="230" y="2"/>
                  </a:lnTo>
                  <a:lnTo>
                    <a:pt x="247" y="1"/>
                  </a:lnTo>
                  <a:lnTo>
                    <a:pt x="265" y="0"/>
                  </a:lnTo>
                  <a:lnTo>
                    <a:pt x="283" y="1"/>
                  </a:lnTo>
                  <a:lnTo>
                    <a:pt x="301" y="2"/>
                  </a:lnTo>
                  <a:lnTo>
                    <a:pt x="318" y="5"/>
                  </a:lnTo>
                  <a:lnTo>
                    <a:pt x="334" y="9"/>
                  </a:lnTo>
                  <a:lnTo>
                    <a:pt x="350" y="14"/>
                  </a:lnTo>
                  <a:lnTo>
                    <a:pt x="366" y="20"/>
                  </a:lnTo>
                  <a:lnTo>
                    <a:pt x="382" y="27"/>
                  </a:lnTo>
                  <a:lnTo>
                    <a:pt x="399" y="36"/>
                  </a:lnTo>
                  <a:lnTo>
                    <a:pt x="414" y="45"/>
                  </a:lnTo>
                  <a:lnTo>
                    <a:pt x="428" y="56"/>
                  </a:lnTo>
                  <a:lnTo>
                    <a:pt x="442" y="66"/>
                  </a:lnTo>
                  <a:lnTo>
                    <a:pt x="454" y="78"/>
                  </a:lnTo>
                  <a:lnTo>
                    <a:pt x="466" y="90"/>
                  </a:lnTo>
                  <a:lnTo>
                    <a:pt x="476" y="104"/>
                  </a:lnTo>
                  <a:lnTo>
                    <a:pt x="487" y="118"/>
                  </a:lnTo>
                  <a:lnTo>
                    <a:pt x="496" y="133"/>
                  </a:lnTo>
                  <a:lnTo>
                    <a:pt x="505" y="149"/>
                  </a:lnTo>
                  <a:lnTo>
                    <a:pt x="512" y="164"/>
                  </a:lnTo>
                  <a:lnTo>
                    <a:pt x="518" y="180"/>
                  </a:lnTo>
                  <a:lnTo>
                    <a:pt x="523" y="196"/>
                  </a:lnTo>
                  <a:lnTo>
                    <a:pt x="526" y="213"/>
                  </a:lnTo>
                  <a:lnTo>
                    <a:pt x="529" y="230"/>
                  </a:lnTo>
                  <a:lnTo>
                    <a:pt x="530" y="247"/>
                  </a:lnTo>
                  <a:lnTo>
                    <a:pt x="531" y="266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36" name=""/>
            <p:cNvSpPr/>
            <p:nvPr/>
          </p:nvSpPr>
          <p:spPr>
            <a:xfrm>
              <a:off x="1030320" y="502560"/>
              <a:ext cx="167400" cy="180720"/>
            </a:xfrm>
            <a:custGeom>
              <a:avLst/>
              <a:gdLst>
                <a:gd name="textAreaLeft" fmla="*/ 0 w 167400"/>
                <a:gd name="textAreaRight" fmla="*/ 167760 w 167400"/>
                <a:gd name="textAreaTop" fmla="*/ 0 h 180720"/>
                <a:gd name="textAreaBottom" fmla="*/ 181080 h 180720"/>
              </a:gdLst>
              <a:ahLst/>
              <a:cxnLst/>
              <a:rect l="textAreaLeft" t="textAreaTop" r="textAreaRight" b="textAreaBottom"/>
              <a:pathLst>
                <a:path w="466" h="503">
                  <a:moveTo>
                    <a:pt x="0" y="230"/>
                  </a:moveTo>
                  <a:lnTo>
                    <a:pt x="404" y="503"/>
                  </a:lnTo>
                  <a:lnTo>
                    <a:pt x="466" y="0"/>
                  </a:lnTo>
                  <a:lnTo>
                    <a:pt x="0" y="230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37" name=""/>
            <p:cNvSpPr/>
            <p:nvPr/>
          </p:nvSpPr>
          <p:spPr>
            <a:xfrm>
              <a:off x="4014360" y="3813480"/>
              <a:ext cx="167400" cy="180720"/>
            </a:xfrm>
            <a:custGeom>
              <a:avLst/>
              <a:gdLst>
                <a:gd name="textAreaLeft" fmla="*/ 0 w 167400"/>
                <a:gd name="textAreaRight" fmla="*/ 167760 w 167400"/>
                <a:gd name="textAreaTop" fmla="*/ 0 h 180720"/>
                <a:gd name="textAreaBottom" fmla="*/ 181080 h 180720"/>
              </a:gdLst>
              <a:ahLst/>
              <a:cxnLst/>
              <a:rect l="textAreaLeft" t="textAreaTop" r="textAreaRight" b="textAreaBottom"/>
              <a:pathLst>
                <a:path w="466" h="503">
                  <a:moveTo>
                    <a:pt x="0" y="230"/>
                  </a:moveTo>
                  <a:lnTo>
                    <a:pt x="404" y="503"/>
                  </a:lnTo>
                  <a:lnTo>
                    <a:pt x="466" y="0"/>
                  </a:lnTo>
                  <a:lnTo>
                    <a:pt x="0" y="230"/>
                  </a:lnTo>
                  <a:close/>
                </a:path>
              </a:pathLst>
            </a:custGeom>
            <a:noFill/>
            <a:ln cap="rnd" w="540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38" name=""/>
            <p:cNvSpPr/>
            <p:nvPr/>
          </p:nvSpPr>
          <p:spPr>
            <a:xfrm flipH="1">
              <a:off x="6126120" y="5051880"/>
              <a:ext cx="212400" cy="9396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39" name=""/>
            <p:cNvSpPr/>
            <p:nvPr/>
          </p:nvSpPr>
          <p:spPr>
            <a:xfrm>
              <a:off x="6185520" y="4992840"/>
              <a:ext cx="93600" cy="212400"/>
            </a:xfrm>
            <a:prstGeom prst="line">
              <a:avLst/>
            </a:prstGeom>
            <a:ln cap="rnd" w="79200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fffff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</p:grpSp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 type="ftr" idx="16"/>
          </p:nvPr>
        </p:nvSpPr>
        <p:spPr>
          <a:xfrm>
            <a:off x="3420000" y="5238000"/>
            <a:ext cx="32396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3" name="PlaceHolder 4"/>
          <p:cNvSpPr>
            <a:spLocks noGrp="1"/>
          </p:cNvSpPr>
          <p:nvPr>
            <p:ph type="sldNum" idx="17"/>
          </p:nvPr>
        </p:nvSpPr>
        <p:spPr>
          <a:xfrm>
            <a:off x="7228800" y="523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CCAA968-385D-49E6-B410-8D2A8B0355B7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4" name="PlaceHolder 5"/>
          <p:cNvSpPr>
            <a:spLocks noGrp="1"/>
          </p:cNvSpPr>
          <p:nvPr>
            <p:ph type="dt" idx="18"/>
          </p:nvPr>
        </p:nvSpPr>
        <p:spPr>
          <a:xfrm>
            <a:off x="504000" y="523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"/>
          <p:cNvSpPr/>
          <p:nvPr/>
        </p:nvSpPr>
        <p:spPr>
          <a:xfrm>
            <a:off x="0" y="180000"/>
            <a:ext cx="4149720" cy="416880"/>
          </a:xfrm>
          <a:custGeom>
            <a:avLst/>
            <a:gdLst>
              <a:gd name="textAreaLeft" fmla="*/ 0 w 4149720"/>
              <a:gd name="textAreaRight" fmla="*/ 4150080 w 4149720"/>
              <a:gd name="textAreaTop" fmla="*/ 0 h 416880"/>
              <a:gd name="textAreaBottom" fmla="*/ 417240 h 416880"/>
            </a:gdLst>
            <a:ahLst/>
            <a:cxnLst/>
            <a:rect l="textAreaLeft" t="textAreaTop" r="textAreaRight" b="textAreaBottom"/>
            <a:pathLst>
              <a:path w="11528" h="1159">
                <a:moveTo>
                  <a:pt x="0" y="0"/>
                </a:moveTo>
                <a:lnTo>
                  <a:pt x="11528" y="0"/>
                </a:lnTo>
                <a:lnTo>
                  <a:pt x="11528" y="1159"/>
                </a:lnTo>
                <a:lnTo>
                  <a:pt x="0" y="1159"/>
                </a:lnTo>
                <a:lnTo>
                  <a:pt x="0" y="0"/>
                </a:lnTo>
                <a:close/>
              </a:path>
            </a:pathLst>
          </a:custGeom>
          <a:solidFill>
            <a:srgbClr val="f2c02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sp>
        <p:nvSpPr>
          <p:cNvPr id="248" name=""/>
          <p:cNvSpPr/>
          <p:nvPr/>
        </p:nvSpPr>
        <p:spPr>
          <a:xfrm>
            <a:off x="792000" y="1512000"/>
            <a:ext cx="8496000" cy="3600000"/>
          </a:xfrm>
          <a:custGeom>
            <a:avLst/>
            <a:gdLst>
              <a:gd name="textAreaLeft" fmla="*/ 0 w 8496000"/>
              <a:gd name="textAreaRight" fmla="*/ 8496360 w 8496000"/>
              <a:gd name="textAreaTop" fmla="*/ 0 h 3600000"/>
              <a:gd name="textAreaBottom" fmla="*/ 3600360 h 3600000"/>
            </a:gdLst>
            <a:ahLst/>
            <a:cxnLst/>
            <a:rect l="textAreaLeft" t="textAreaTop" r="textAreaRight" b="textAreaBottom"/>
            <a:pathLst>
              <a:path w="23601" h="10001">
                <a:moveTo>
                  <a:pt x="0" y="0"/>
                </a:moveTo>
                <a:lnTo>
                  <a:pt x="23601" y="0"/>
                </a:lnTo>
                <a:lnTo>
                  <a:pt x="23601" y="10001"/>
                </a:lnTo>
                <a:lnTo>
                  <a:pt x="0" y="10001"/>
                </a:lnTo>
                <a:lnTo>
                  <a:pt x="0" y="0"/>
                </a:lnTo>
                <a:close/>
              </a:path>
            </a:pathLst>
          </a:custGeom>
          <a:solidFill>
            <a:srgbClr val="f2c02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grpSp>
        <p:nvGrpSpPr>
          <p:cNvPr id="249" name=""/>
          <p:cNvGrpSpPr/>
          <p:nvPr/>
        </p:nvGrpSpPr>
        <p:grpSpPr>
          <a:xfrm>
            <a:off x="69480" y="59040"/>
            <a:ext cx="656280" cy="690840"/>
            <a:chOff x="69480" y="59040"/>
            <a:chExt cx="656280" cy="690840"/>
          </a:xfrm>
        </p:grpSpPr>
        <p:grpSp>
          <p:nvGrpSpPr>
            <p:cNvPr id="250" name=""/>
            <p:cNvGrpSpPr/>
            <p:nvPr/>
          </p:nvGrpSpPr>
          <p:grpSpPr>
            <a:xfrm>
              <a:off x="82440" y="79560"/>
              <a:ext cx="643320" cy="670320"/>
              <a:chOff x="82440" y="79560"/>
              <a:chExt cx="643320" cy="670320"/>
            </a:xfrm>
          </p:grpSpPr>
          <p:sp>
            <p:nvSpPr>
              <p:cNvPr id="251" name=""/>
              <p:cNvSpPr/>
              <p:nvPr/>
            </p:nvSpPr>
            <p:spPr>
              <a:xfrm>
                <a:off x="225720" y="237600"/>
                <a:ext cx="356400" cy="429120"/>
              </a:xfrm>
              <a:custGeom>
                <a:avLst/>
                <a:gdLst>
                  <a:gd name="textAreaLeft" fmla="*/ 0 w 356400"/>
                  <a:gd name="textAreaRight" fmla="*/ 356760 w 356400"/>
                  <a:gd name="textAreaTop" fmla="*/ 0 h 429120"/>
                  <a:gd name="textAreaBottom" fmla="*/ 429480 h 429120"/>
                </a:gdLst>
                <a:ahLst/>
                <a:cxnLst/>
                <a:rect l="textAreaLeft" t="textAreaTop" r="textAreaRight" b="textAreaBottom"/>
                <a:pathLst>
                  <a:path w="991" h="1193">
                    <a:moveTo>
                      <a:pt x="496" y="0"/>
                    </a:moveTo>
                    <a:lnTo>
                      <a:pt x="496" y="0"/>
                    </a:lnTo>
                    <a:lnTo>
                      <a:pt x="496" y="0"/>
                    </a:lnTo>
                    <a:lnTo>
                      <a:pt x="462" y="1"/>
                    </a:lnTo>
                    <a:lnTo>
                      <a:pt x="430" y="4"/>
                    </a:lnTo>
                    <a:lnTo>
                      <a:pt x="398" y="9"/>
                    </a:lnTo>
                    <a:lnTo>
                      <a:pt x="367" y="16"/>
                    </a:lnTo>
                    <a:lnTo>
                      <a:pt x="337" y="25"/>
                    </a:lnTo>
                    <a:lnTo>
                      <a:pt x="307" y="36"/>
                    </a:lnTo>
                    <a:lnTo>
                      <a:pt x="278" y="50"/>
                    </a:lnTo>
                    <a:lnTo>
                      <a:pt x="248" y="66"/>
                    </a:lnTo>
                    <a:lnTo>
                      <a:pt x="219" y="84"/>
                    </a:lnTo>
                    <a:lnTo>
                      <a:pt x="193" y="103"/>
                    </a:lnTo>
                    <a:lnTo>
                      <a:pt x="168" y="123"/>
                    </a:lnTo>
                    <a:lnTo>
                      <a:pt x="144" y="144"/>
                    </a:lnTo>
                    <a:lnTo>
                      <a:pt x="123" y="168"/>
                    </a:lnTo>
                    <a:lnTo>
                      <a:pt x="103" y="193"/>
                    </a:lnTo>
                    <a:lnTo>
                      <a:pt x="84" y="219"/>
                    </a:lnTo>
                    <a:lnTo>
                      <a:pt x="66" y="248"/>
                    </a:lnTo>
                    <a:lnTo>
                      <a:pt x="50" y="278"/>
                    </a:lnTo>
                    <a:lnTo>
                      <a:pt x="36" y="307"/>
                    </a:lnTo>
                    <a:lnTo>
                      <a:pt x="25" y="337"/>
                    </a:lnTo>
                    <a:lnTo>
                      <a:pt x="16" y="367"/>
                    </a:lnTo>
                    <a:lnTo>
                      <a:pt x="9" y="398"/>
                    </a:lnTo>
                    <a:lnTo>
                      <a:pt x="4" y="429"/>
                    </a:lnTo>
                    <a:lnTo>
                      <a:pt x="1" y="461"/>
                    </a:lnTo>
                    <a:lnTo>
                      <a:pt x="0" y="495"/>
                    </a:lnTo>
                    <a:lnTo>
                      <a:pt x="0" y="495"/>
                    </a:lnTo>
                    <a:lnTo>
                      <a:pt x="0" y="495"/>
                    </a:lnTo>
                    <a:lnTo>
                      <a:pt x="1" y="529"/>
                    </a:lnTo>
                    <a:lnTo>
                      <a:pt x="4" y="561"/>
                    </a:lnTo>
                    <a:lnTo>
                      <a:pt x="9" y="593"/>
                    </a:lnTo>
                    <a:lnTo>
                      <a:pt x="16" y="624"/>
                    </a:lnTo>
                    <a:lnTo>
                      <a:pt x="25" y="654"/>
                    </a:lnTo>
                    <a:lnTo>
                      <a:pt x="37" y="684"/>
                    </a:lnTo>
                    <a:lnTo>
                      <a:pt x="50" y="713"/>
                    </a:lnTo>
                    <a:lnTo>
                      <a:pt x="66" y="743"/>
                    </a:lnTo>
                    <a:lnTo>
                      <a:pt x="84" y="772"/>
                    </a:lnTo>
                    <a:lnTo>
                      <a:pt x="103" y="798"/>
                    </a:lnTo>
                    <a:lnTo>
                      <a:pt x="123" y="823"/>
                    </a:lnTo>
                    <a:lnTo>
                      <a:pt x="144" y="846"/>
                    </a:lnTo>
                    <a:lnTo>
                      <a:pt x="168" y="867"/>
                    </a:lnTo>
                    <a:lnTo>
                      <a:pt x="193" y="887"/>
                    </a:lnTo>
                    <a:lnTo>
                      <a:pt x="219" y="906"/>
                    </a:lnTo>
                    <a:lnTo>
                      <a:pt x="248" y="924"/>
                    </a:lnTo>
                    <a:lnTo>
                      <a:pt x="269" y="935"/>
                    </a:lnTo>
                    <a:lnTo>
                      <a:pt x="289" y="945"/>
                    </a:lnTo>
                    <a:lnTo>
                      <a:pt x="310" y="954"/>
                    </a:lnTo>
                    <a:lnTo>
                      <a:pt x="332" y="963"/>
                    </a:lnTo>
                    <a:lnTo>
                      <a:pt x="332" y="963"/>
                    </a:lnTo>
                    <a:lnTo>
                      <a:pt x="332" y="1135"/>
                    </a:lnTo>
                    <a:lnTo>
                      <a:pt x="332" y="1141"/>
                    </a:lnTo>
                    <a:lnTo>
                      <a:pt x="333" y="1147"/>
                    </a:lnTo>
                    <a:lnTo>
                      <a:pt x="335" y="1152"/>
                    </a:lnTo>
                    <a:lnTo>
                      <a:pt x="337" y="1157"/>
                    </a:lnTo>
                    <a:lnTo>
                      <a:pt x="339" y="1163"/>
                    </a:lnTo>
                    <a:lnTo>
                      <a:pt x="342" y="1167"/>
                    </a:lnTo>
                    <a:lnTo>
                      <a:pt x="345" y="1172"/>
                    </a:lnTo>
                    <a:lnTo>
                      <a:pt x="349" y="1176"/>
                    </a:lnTo>
                    <a:lnTo>
                      <a:pt x="353" y="1180"/>
                    </a:lnTo>
                    <a:lnTo>
                      <a:pt x="358" y="1183"/>
                    </a:lnTo>
                    <a:lnTo>
                      <a:pt x="362" y="1186"/>
                    </a:lnTo>
                    <a:lnTo>
                      <a:pt x="367" y="1188"/>
                    </a:lnTo>
                    <a:lnTo>
                      <a:pt x="373" y="1190"/>
                    </a:lnTo>
                    <a:lnTo>
                      <a:pt x="378" y="1192"/>
                    </a:lnTo>
                    <a:lnTo>
                      <a:pt x="384" y="1193"/>
                    </a:lnTo>
                    <a:lnTo>
                      <a:pt x="390" y="1193"/>
                    </a:lnTo>
                    <a:lnTo>
                      <a:pt x="601" y="1193"/>
                    </a:lnTo>
                    <a:lnTo>
                      <a:pt x="607" y="1193"/>
                    </a:lnTo>
                    <a:lnTo>
                      <a:pt x="613" y="1192"/>
                    </a:lnTo>
                    <a:lnTo>
                      <a:pt x="618" y="1190"/>
                    </a:lnTo>
                    <a:lnTo>
                      <a:pt x="624" y="1188"/>
                    </a:lnTo>
                    <a:lnTo>
                      <a:pt x="629" y="1186"/>
                    </a:lnTo>
                    <a:lnTo>
                      <a:pt x="633" y="1183"/>
                    </a:lnTo>
                    <a:lnTo>
                      <a:pt x="638" y="1180"/>
                    </a:lnTo>
                    <a:lnTo>
                      <a:pt x="642" y="1176"/>
                    </a:lnTo>
                    <a:lnTo>
                      <a:pt x="646" y="1172"/>
                    </a:lnTo>
                    <a:lnTo>
                      <a:pt x="649" y="1167"/>
                    </a:lnTo>
                    <a:lnTo>
                      <a:pt x="652" y="1163"/>
                    </a:lnTo>
                    <a:lnTo>
                      <a:pt x="654" y="1157"/>
                    </a:lnTo>
                    <a:lnTo>
                      <a:pt x="656" y="1152"/>
                    </a:lnTo>
                    <a:lnTo>
                      <a:pt x="658" y="1147"/>
                    </a:lnTo>
                    <a:lnTo>
                      <a:pt x="659" y="1141"/>
                    </a:lnTo>
                    <a:lnTo>
                      <a:pt x="659" y="1135"/>
                    </a:lnTo>
                    <a:lnTo>
                      <a:pt x="659" y="963"/>
                    </a:lnTo>
                    <a:lnTo>
                      <a:pt x="659" y="963"/>
                    </a:lnTo>
                    <a:lnTo>
                      <a:pt x="659" y="963"/>
                    </a:lnTo>
                    <a:lnTo>
                      <a:pt x="681" y="954"/>
                    </a:lnTo>
                    <a:lnTo>
                      <a:pt x="702" y="945"/>
                    </a:lnTo>
                    <a:lnTo>
                      <a:pt x="722" y="935"/>
                    </a:lnTo>
                    <a:lnTo>
                      <a:pt x="743" y="924"/>
                    </a:lnTo>
                    <a:lnTo>
                      <a:pt x="772" y="906"/>
                    </a:lnTo>
                    <a:lnTo>
                      <a:pt x="798" y="887"/>
                    </a:lnTo>
                    <a:lnTo>
                      <a:pt x="823" y="867"/>
                    </a:lnTo>
                    <a:lnTo>
                      <a:pt x="847" y="846"/>
                    </a:lnTo>
                    <a:lnTo>
                      <a:pt x="868" y="823"/>
                    </a:lnTo>
                    <a:lnTo>
                      <a:pt x="888" y="798"/>
                    </a:lnTo>
                    <a:lnTo>
                      <a:pt x="907" y="772"/>
                    </a:lnTo>
                    <a:lnTo>
                      <a:pt x="925" y="743"/>
                    </a:lnTo>
                    <a:lnTo>
                      <a:pt x="941" y="713"/>
                    </a:lnTo>
                    <a:lnTo>
                      <a:pt x="954" y="684"/>
                    </a:lnTo>
                    <a:lnTo>
                      <a:pt x="966" y="654"/>
                    </a:lnTo>
                    <a:lnTo>
                      <a:pt x="975" y="624"/>
                    </a:lnTo>
                    <a:lnTo>
                      <a:pt x="982" y="593"/>
                    </a:lnTo>
                    <a:lnTo>
                      <a:pt x="987" y="561"/>
                    </a:lnTo>
                    <a:lnTo>
                      <a:pt x="990" y="529"/>
                    </a:lnTo>
                    <a:lnTo>
                      <a:pt x="991" y="495"/>
                    </a:lnTo>
                    <a:lnTo>
                      <a:pt x="991" y="495"/>
                    </a:lnTo>
                    <a:lnTo>
                      <a:pt x="991" y="495"/>
                    </a:lnTo>
                    <a:lnTo>
                      <a:pt x="990" y="461"/>
                    </a:lnTo>
                    <a:lnTo>
                      <a:pt x="987" y="429"/>
                    </a:lnTo>
                    <a:lnTo>
                      <a:pt x="982" y="398"/>
                    </a:lnTo>
                    <a:lnTo>
                      <a:pt x="975" y="367"/>
                    </a:lnTo>
                    <a:lnTo>
                      <a:pt x="966" y="337"/>
                    </a:lnTo>
                    <a:lnTo>
                      <a:pt x="954" y="307"/>
                    </a:lnTo>
                    <a:lnTo>
                      <a:pt x="941" y="278"/>
                    </a:lnTo>
                    <a:lnTo>
                      <a:pt x="925" y="248"/>
                    </a:lnTo>
                    <a:lnTo>
                      <a:pt x="907" y="219"/>
                    </a:lnTo>
                    <a:lnTo>
                      <a:pt x="888" y="193"/>
                    </a:lnTo>
                    <a:lnTo>
                      <a:pt x="868" y="168"/>
                    </a:lnTo>
                    <a:lnTo>
                      <a:pt x="847" y="144"/>
                    </a:lnTo>
                    <a:lnTo>
                      <a:pt x="823" y="123"/>
                    </a:lnTo>
                    <a:lnTo>
                      <a:pt x="798" y="103"/>
                    </a:lnTo>
                    <a:lnTo>
                      <a:pt x="772" y="84"/>
                    </a:lnTo>
                    <a:lnTo>
                      <a:pt x="743" y="66"/>
                    </a:lnTo>
                    <a:lnTo>
                      <a:pt x="713" y="50"/>
                    </a:lnTo>
                    <a:lnTo>
                      <a:pt x="684" y="36"/>
                    </a:lnTo>
                    <a:lnTo>
                      <a:pt x="654" y="25"/>
                    </a:lnTo>
                    <a:lnTo>
                      <a:pt x="624" y="16"/>
                    </a:lnTo>
                    <a:lnTo>
                      <a:pt x="593" y="9"/>
                    </a:lnTo>
                    <a:lnTo>
                      <a:pt x="562" y="4"/>
                    </a:lnTo>
                    <a:lnTo>
                      <a:pt x="529" y="1"/>
                    </a:lnTo>
                    <a:lnTo>
                      <a:pt x="496" y="0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252" name=""/>
              <p:cNvSpPr/>
              <p:nvPr/>
            </p:nvSpPr>
            <p:spPr>
              <a:xfrm>
                <a:off x="320400" y="667080"/>
                <a:ext cx="167040" cy="41760"/>
              </a:xfrm>
              <a:custGeom>
                <a:avLst/>
                <a:gdLst>
                  <a:gd name="textAreaLeft" fmla="*/ 0 w 167040"/>
                  <a:gd name="textAreaRight" fmla="*/ 167400 w 167040"/>
                  <a:gd name="textAreaTop" fmla="*/ 0 h 41760"/>
                  <a:gd name="textAreaBottom" fmla="*/ 42120 h 41760"/>
                </a:gdLst>
                <a:ahLst/>
                <a:cxnLst/>
                <a:rect l="textAreaLeft" t="textAreaTop" r="textAreaRight" b="textAreaBottom"/>
                <a:pathLst>
                  <a:path w="465" h="117">
                    <a:moveTo>
                      <a:pt x="233" y="117"/>
                    </a:moveTo>
                    <a:lnTo>
                      <a:pt x="407" y="117"/>
                    </a:lnTo>
                    <a:lnTo>
                      <a:pt x="413" y="117"/>
                    </a:lnTo>
                    <a:lnTo>
                      <a:pt x="419" y="116"/>
                    </a:lnTo>
                    <a:lnTo>
                      <a:pt x="424" y="114"/>
                    </a:lnTo>
                    <a:lnTo>
                      <a:pt x="430" y="112"/>
                    </a:lnTo>
                    <a:lnTo>
                      <a:pt x="435" y="110"/>
                    </a:lnTo>
                    <a:lnTo>
                      <a:pt x="439" y="107"/>
                    </a:lnTo>
                    <a:lnTo>
                      <a:pt x="444" y="103"/>
                    </a:lnTo>
                    <a:lnTo>
                      <a:pt x="448" y="100"/>
                    </a:lnTo>
                    <a:lnTo>
                      <a:pt x="452" y="95"/>
                    </a:lnTo>
                    <a:lnTo>
                      <a:pt x="455" y="91"/>
                    </a:lnTo>
                    <a:lnTo>
                      <a:pt x="458" y="86"/>
                    </a:lnTo>
                    <a:lnTo>
                      <a:pt x="460" y="81"/>
                    </a:lnTo>
                    <a:lnTo>
                      <a:pt x="462" y="76"/>
                    </a:lnTo>
                    <a:lnTo>
                      <a:pt x="464" y="70"/>
                    </a:lnTo>
                    <a:lnTo>
                      <a:pt x="465" y="64"/>
                    </a:lnTo>
                    <a:lnTo>
                      <a:pt x="465" y="58"/>
                    </a:lnTo>
                    <a:lnTo>
                      <a:pt x="465" y="52"/>
                    </a:lnTo>
                    <a:lnTo>
                      <a:pt x="464" y="46"/>
                    </a:lnTo>
                    <a:lnTo>
                      <a:pt x="462" y="41"/>
                    </a:lnTo>
                    <a:lnTo>
                      <a:pt x="460" y="35"/>
                    </a:lnTo>
                    <a:lnTo>
                      <a:pt x="458" y="30"/>
                    </a:lnTo>
                    <a:lnTo>
                      <a:pt x="455" y="25"/>
                    </a:lnTo>
                    <a:lnTo>
                      <a:pt x="452" y="21"/>
                    </a:lnTo>
                    <a:lnTo>
                      <a:pt x="448" y="17"/>
                    </a:lnTo>
                    <a:lnTo>
                      <a:pt x="444" y="13"/>
                    </a:lnTo>
                    <a:lnTo>
                      <a:pt x="439" y="10"/>
                    </a:lnTo>
                    <a:lnTo>
                      <a:pt x="435" y="7"/>
                    </a:lnTo>
                    <a:lnTo>
                      <a:pt x="430" y="4"/>
                    </a:lnTo>
                    <a:lnTo>
                      <a:pt x="424" y="3"/>
                    </a:lnTo>
                    <a:lnTo>
                      <a:pt x="419" y="1"/>
                    </a:lnTo>
                    <a:lnTo>
                      <a:pt x="413" y="0"/>
                    </a:lnTo>
                    <a:lnTo>
                      <a:pt x="407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1" y="3"/>
                    </a:lnTo>
                    <a:lnTo>
                      <a:pt x="35" y="4"/>
                    </a:lnTo>
                    <a:lnTo>
                      <a:pt x="30" y="7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0" y="25"/>
                    </a:lnTo>
                    <a:lnTo>
                      <a:pt x="7" y="30"/>
                    </a:lnTo>
                    <a:lnTo>
                      <a:pt x="5" y="35"/>
                    </a:lnTo>
                    <a:lnTo>
                      <a:pt x="3" y="41"/>
                    </a:lnTo>
                    <a:lnTo>
                      <a:pt x="1" y="46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1" y="70"/>
                    </a:lnTo>
                    <a:lnTo>
                      <a:pt x="3" y="76"/>
                    </a:lnTo>
                    <a:lnTo>
                      <a:pt x="5" y="81"/>
                    </a:lnTo>
                    <a:lnTo>
                      <a:pt x="7" y="86"/>
                    </a:lnTo>
                    <a:lnTo>
                      <a:pt x="10" y="91"/>
                    </a:lnTo>
                    <a:lnTo>
                      <a:pt x="13" y="95"/>
                    </a:lnTo>
                    <a:lnTo>
                      <a:pt x="17" y="100"/>
                    </a:lnTo>
                    <a:lnTo>
                      <a:pt x="21" y="103"/>
                    </a:lnTo>
                    <a:lnTo>
                      <a:pt x="26" y="107"/>
                    </a:lnTo>
                    <a:lnTo>
                      <a:pt x="30" y="110"/>
                    </a:lnTo>
                    <a:lnTo>
                      <a:pt x="35" y="112"/>
                    </a:lnTo>
                    <a:lnTo>
                      <a:pt x="41" y="114"/>
                    </a:lnTo>
                    <a:lnTo>
                      <a:pt x="46" y="116"/>
                    </a:lnTo>
                    <a:lnTo>
                      <a:pt x="52" y="117"/>
                    </a:lnTo>
                    <a:lnTo>
                      <a:pt x="58" y="117"/>
                    </a:lnTo>
                    <a:lnTo>
                      <a:pt x="233" y="117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253" name=""/>
              <p:cNvSpPr/>
              <p:nvPr/>
            </p:nvSpPr>
            <p:spPr>
              <a:xfrm>
                <a:off x="336600" y="708480"/>
                <a:ext cx="134640" cy="41400"/>
              </a:xfrm>
              <a:custGeom>
                <a:avLst/>
                <a:gdLst>
                  <a:gd name="textAreaLeft" fmla="*/ 0 w 134640"/>
                  <a:gd name="textAreaRight" fmla="*/ 135000 w 134640"/>
                  <a:gd name="textAreaTop" fmla="*/ 0 h 41400"/>
                  <a:gd name="textAreaBottom" fmla="*/ 41760 h 41400"/>
                </a:gdLst>
                <a:ahLst/>
                <a:cxnLst/>
                <a:rect l="textAreaLeft" t="textAreaTop" r="textAreaRight" b="textAreaBottom"/>
                <a:pathLst>
                  <a:path w="375" h="116">
                    <a:moveTo>
                      <a:pt x="188" y="116"/>
                    </a:moveTo>
                    <a:lnTo>
                      <a:pt x="317" y="116"/>
                    </a:lnTo>
                    <a:lnTo>
                      <a:pt x="323" y="116"/>
                    </a:lnTo>
                    <a:lnTo>
                      <a:pt x="329" y="115"/>
                    </a:lnTo>
                    <a:lnTo>
                      <a:pt x="334" y="113"/>
                    </a:lnTo>
                    <a:lnTo>
                      <a:pt x="340" y="111"/>
                    </a:lnTo>
                    <a:lnTo>
                      <a:pt x="345" y="109"/>
                    </a:lnTo>
                    <a:lnTo>
                      <a:pt x="349" y="106"/>
                    </a:lnTo>
                    <a:lnTo>
                      <a:pt x="354" y="103"/>
                    </a:lnTo>
                    <a:lnTo>
                      <a:pt x="358" y="99"/>
                    </a:lnTo>
                    <a:lnTo>
                      <a:pt x="362" y="95"/>
                    </a:lnTo>
                    <a:lnTo>
                      <a:pt x="365" y="90"/>
                    </a:lnTo>
                    <a:lnTo>
                      <a:pt x="368" y="86"/>
                    </a:lnTo>
                    <a:lnTo>
                      <a:pt x="370" y="81"/>
                    </a:lnTo>
                    <a:lnTo>
                      <a:pt x="372" y="75"/>
                    </a:lnTo>
                    <a:lnTo>
                      <a:pt x="374" y="70"/>
                    </a:lnTo>
                    <a:lnTo>
                      <a:pt x="375" y="64"/>
                    </a:lnTo>
                    <a:lnTo>
                      <a:pt x="375" y="58"/>
                    </a:lnTo>
                    <a:lnTo>
                      <a:pt x="375" y="58"/>
                    </a:lnTo>
                    <a:lnTo>
                      <a:pt x="375" y="52"/>
                    </a:lnTo>
                    <a:lnTo>
                      <a:pt x="374" y="46"/>
                    </a:lnTo>
                    <a:lnTo>
                      <a:pt x="372" y="41"/>
                    </a:lnTo>
                    <a:lnTo>
                      <a:pt x="370" y="35"/>
                    </a:lnTo>
                    <a:lnTo>
                      <a:pt x="368" y="30"/>
                    </a:lnTo>
                    <a:lnTo>
                      <a:pt x="365" y="26"/>
                    </a:lnTo>
                    <a:lnTo>
                      <a:pt x="362" y="21"/>
                    </a:lnTo>
                    <a:lnTo>
                      <a:pt x="358" y="17"/>
                    </a:lnTo>
                    <a:lnTo>
                      <a:pt x="354" y="13"/>
                    </a:lnTo>
                    <a:lnTo>
                      <a:pt x="349" y="10"/>
                    </a:lnTo>
                    <a:lnTo>
                      <a:pt x="345" y="7"/>
                    </a:lnTo>
                    <a:lnTo>
                      <a:pt x="340" y="5"/>
                    </a:lnTo>
                    <a:lnTo>
                      <a:pt x="334" y="3"/>
                    </a:lnTo>
                    <a:lnTo>
                      <a:pt x="329" y="1"/>
                    </a:lnTo>
                    <a:lnTo>
                      <a:pt x="323" y="0"/>
                    </a:lnTo>
                    <a:lnTo>
                      <a:pt x="317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1" y="3"/>
                    </a:lnTo>
                    <a:lnTo>
                      <a:pt x="35" y="5"/>
                    </a:lnTo>
                    <a:lnTo>
                      <a:pt x="30" y="7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0" y="26"/>
                    </a:lnTo>
                    <a:lnTo>
                      <a:pt x="7" y="30"/>
                    </a:lnTo>
                    <a:lnTo>
                      <a:pt x="5" y="35"/>
                    </a:lnTo>
                    <a:lnTo>
                      <a:pt x="3" y="41"/>
                    </a:lnTo>
                    <a:lnTo>
                      <a:pt x="1" y="46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1" y="70"/>
                    </a:lnTo>
                    <a:lnTo>
                      <a:pt x="3" y="75"/>
                    </a:lnTo>
                    <a:lnTo>
                      <a:pt x="5" y="81"/>
                    </a:lnTo>
                    <a:lnTo>
                      <a:pt x="7" y="86"/>
                    </a:lnTo>
                    <a:lnTo>
                      <a:pt x="10" y="90"/>
                    </a:lnTo>
                    <a:lnTo>
                      <a:pt x="13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6" y="106"/>
                    </a:lnTo>
                    <a:lnTo>
                      <a:pt x="30" y="109"/>
                    </a:lnTo>
                    <a:lnTo>
                      <a:pt x="35" y="111"/>
                    </a:lnTo>
                    <a:lnTo>
                      <a:pt x="41" y="113"/>
                    </a:lnTo>
                    <a:lnTo>
                      <a:pt x="46" y="115"/>
                    </a:lnTo>
                    <a:lnTo>
                      <a:pt x="52" y="116"/>
                    </a:lnTo>
                    <a:lnTo>
                      <a:pt x="58" y="116"/>
                    </a:lnTo>
                    <a:lnTo>
                      <a:pt x="188" y="116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254" name=""/>
              <p:cNvSpPr/>
              <p:nvPr/>
            </p:nvSpPr>
            <p:spPr>
              <a:xfrm>
                <a:off x="323280" y="356040"/>
                <a:ext cx="163080" cy="310680"/>
              </a:xfrm>
              <a:custGeom>
                <a:avLst/>
                <a:gdLst>
                  <a:gd name="textAreaLeft" fmla="*/ 0 w 163080"/>
                  <a:gd name="textAreaRight" fmla="*/ 163440 w 163080"/>
                  <a:gd name="textAreaTop" fmla="*/ 0 h 310680"/>
                  <a:gd name="textAreaBottom" fmla="*/ 311040 h 310680"/>
                </a:gdLst>
                <a:ahLst/>
                <a:cxnLst/>
                <a:rect l="textAreaLeft" t="textAreaTop" r="textAreaRight" b="textAreaBottom"/>
                <a:pathLst>
                  <a:path w="454" h="864">
                    <a:moveTo>
                      <a:pt x="165" y="864"/>
                    </a:moveTo>
                    <a:lnTo>
                      <a:pt x="173" y="457"/>
                    </a:lnTo>
                    <a:lnTo>
                      <a:pt x="174" y="443"/>
                    </a:lnTo>
                    <a:lnTo>
                      <a:pt x="177" y="431"/>
                    </a:lnTo>
                    <a:lnTo>
                      <a:pt x="182" y="419"/>
                    </a:lnTo>
                    <a:lnTo>
                      <a:pt x="188" y="408"/>
                    </a:lnTo>
                    <a:lnTo>
                      <a:pt x="195" y="397"/>
                    </a:lnTo>
                    <a:lnTo>
                      <a:pt x="203" y="387"/>
                    </a:lnTo>
                    <a:lnTo>
                      <a:pt x="223" y="368"/>
                    </a:lnTo>
                    <a:lnTo>
                      <a:pt x="245" y="351"/>
                    </a:lnTo>
                    <a:lnTo>
                      <a:pt x="270" y="334"/>
                    </a:lnTo>
                    <a:lnTo>
                      <a:pt x="324" y="302"/>
                    </a:lnTo>
                    <a:lnTo>
                      <a:pt x="375" y="270"/>
                    </a:lnTo>
                    <a:lnTo>
                      <a:pt x="399" y="252"/>
                    </a:lnTo>
                    <a:lnTo>
                      <a:pt x="419" y="232"/>
                    </a:lnTo>
                    <a:lnTo>
                      <a:pt x="428" y="222"/>
                    </a:lnTo>
                    <a:lnTo>
                      <a:pt x="435" y="211"/>
                    </a:lnTo>
                    <a:lnTo>
                      <a:pt x="442" y="200"/>
                    </a:lnTo>
                    <a:lnTo>
                      <a:pt x="447" y="188"/>
                    </a:lnTo>
                    <a:lnTo>
                      <a:pt x="451" y="175"/>
                    </a:lnTo>
                    <a:lnTo>
                      <a:pt x="453" y="161"/>
                    </a:lnTo>
                    <a:lnTo>
                      <a:pt x="454" y="147"/>
                    </a:lnTo>
                    <a:lnTo>
                      <a:pt x="453" y="132"/>
                    </a:lnTo>
                    <a:lnTo>
                      <a:pt x="450" y="119"/>
                    </a:lnTo>
                    <a:lnTo>
                      <a:pt x="447" y="109"/>
                    </a:lnTo>
                    <a:lnTo>
                      <a:pt x="442" y="99"/>
                    </a:lnTo>
                    <a:lnTo>
                      <a:pt x="435" y="92"/>
                    </a:lnTo>
                    <a:lnTo>
                      <a:pt x="428" y="85"/>
                    </a:lnTo>
                    <a:lnTo>
                      <a:pt x="420" y="79"/>
                    </a:lnTo>
                    <a:lnTo>
                      <a:pt x="410" y="75"/>
                    </a:lnTo>
                    <a:lnTo>
                      <a:pt x="400" y="72"/>
                    </a:lnTo>
                    <a:lnTo>
                      <a:pt x="390" y="70"/>
                    </a:lnTo>
                    <a:lnTo>
                      <a:pt x="379" y="69"/>
                    </a:lnTo>
                    <a:lnTo>
                      <a:pt x="355" y="70"/>
                    </a:lnTo>
                    <a:lnTo>
                      <a:pt x="331" y="74"/>
                    </a:lnTo>
                    <a:lnTo>
                      <a:pt x="307" y="82"/>
                    </a:lnTo>
                    <a:lnTo>
                      <a:pt x="284" y="91"/>
                    </a:lnTo>
                    <a:lnTo>
                      <a:pt x="262" y="103"/>
                    </a:lnTo>
                    <a:lnTo>
                      <a:pt x="244" y="116"/>
                    </a:lnTo>
                    <a:lnTo>
                      <a:pt x="235" y="123"/>
                    </a:lnTo>
                    <a:lnTo>
                      <a:pt x="228" y="130"/>
                    </a:lnTo>
                    <a:lnTo>
                      <a:pt x="223" y="138"/>
                    </a:lnTo>
                    <a:lnTo>
                      <a:pt x="218" y="145"/>
                    </a:lnTo>
                    <a:lnTo>
                      <a:pt x="214" y="153"/>
                    </a:lnTo>
                    <a:lnTo>
                      <a:pt x="213" y="161"/>
                    </a:lnTo>
                    <a:lnTo>
                      <a:pt x="212" y="168"/>
                    </a:lnTo>
                    <a:lnTo>
                      <a:pt x="214" y="175"/>
                    </a:lnTo>
                    <a:lnTo>
                      <a:pt x="217" y="183"/>
                    </a:lnTo>
                    <a:lnTo>
                      <a:pt x="222" y="190"/>
                    </a:lnTo>
                    <a:lnTo>
                      <a:pt x="226" y="194"/>
                    </a:lnTo>
                    <a:lnTo>
                      <a:pt x="231" y="198"/>
                    </a:lnTo>
                    <a:lnTo>
                      <a:pt x="235" y="200"/>
                    </a:lnTo>
                    <a:lnTo>
                      <a:pt x="240" y="202"/>
                    </a:lnTo>
                    <a:lnTo>
                      <a:pt x="244" y="203"/>
                    </a:lnTo>
                    <a:lnTo>
                      <a:pt x="248" y="202"/>
                    </a:lnTo>
                    <a:lnTo>
                      <a:pt x="253" y="201"/>
                    </a:lnTo>
                    <a:lnTo>
                      <a:pt x="256" y="199"/>
                    </a:lnTo>
                    <a:lnTo>
                      <a:pt x="260" y="197"/>
                    </a:lnTo>
                    <a:lnTo>
                      <a:pt x="264" y="193"/>
                    </a:lnTo>
                    <a:lnTo>
                      <a:pt x="267" y="190"/>
                    </a:lnTo>
                    <a:lnTo>
                      <a:pt x="270" y="185"/>
                    </a:lnTo>
                    <a:lnTo>
                      <a:pt x="276" y="174"/>
                    </a:lnTo>
                    <a:lnTo>
                      <a:pt x="280" y="162"/>
                    </a:lnTo>
                    <a:lnTo>
                      <a:pt x="283" y="148"/>
                    </a:lnTo>
                    <a:lnTo>
                      <a:pt x="284" y="134"/>
                    </a:lnTo>
                    <a:lnTo>
                      <a:pt x="284" y="119"/>
                    </a:lnTo>
                    <a:lnTo>
                      <a:pt x="281" y="103"/>
                    </a:lnTo>
                    <a:lnTo>
                      <a:pt x="277" y="89"/>
                    </a:lnTo>
                    <a:lnTo>
                      <a:pt x="270" y="74"/>
                    </a:lnTo>
                    <a:lnTo>
                      <a:pt x="266" y="68"/>
                    </a:lnTo>
                    <a:lnTo>
                      <a:pt x="261" y="61"/>
                    </a:lnTo>
                    <a:lnTo>
                      <a:pt x="256" y="55"/>
                    </a:lnTo>
                    <a:lnTo>
                      <a:pt x="250" y="50"/>
                    </a:lnTo>
                    <a:lnTo>
                      <a:pt x="242" y="44"/>
                    </a:lnTo>
                    <a:lnTo>
                      <a:pt x="231" y="37"/>
                    </a:lnTo>
                    <a:lnTo>
                      <a:pt x="218" y="30"/>
                    </a:lnTo>
                    <a:lnTo>
                      <a:pt x="203" y="23"/>
                    </a:lnTo>
                    <a:lnTo>
                      <a:pt x="187" y="16"/>
                    </a:lnTo>
                    <a:lnTo>
                      <a:pt x="169" y="10"/>
                    </a:lnTo>
                    <a:lnTo>
                      <a:pt x="151" y="5"/>
                    </a:lnTo>
                    <a:lnTo>
                      <a:pt x="132" y="2"/>
                    </a:lnTo>
                    <a:lnTo>
                      <a:pt x="113" y="0"/>
                    </a:lnTo>
                    <a:lnTo>
                      <a:pt x="94" y="1"/>
                    </a:lnTo>
                    <a:lnTo>
                      <a:pt x="76" y="4"/>
                    </a:lnTo>
                    <a:lnTo>
                      <a:pt x="67" y="6"/>
                    </a:lnTo>
                    <a:lnTo>
                      <a:pt x="59" y="10"/>
                    </a:lnTo>
                    <a:lnTo>
                      <a:pt x="50" y="14"/>
                    </a:lnTo>
                    <a:lnTo>
                      <a:pt x="42" y="19"/>
                    </a:lnTo>
                    <a:lnTo>
                      <a:pt x="35" y="25"/>
                    </a:lnTo>
                    <a:lnTo>
                      <a:pt x="28" y="32"/>
                    </a:lnTo>
                    <a:lnTo>
                      <a:pt x="21" y="40"/>
                    </a:lnTo>
                    <a:lnTo>
                      <a:pt x="15" y="49"/>
                    </a:lnTo>
                    <a:lnTo>
                      <a:pt x="10" y="59"/>
                    </a:lnTo>
                    <a:lnTo>
                      <a:pt x="5" y="71"/>
                    </a:lnTo>
                    <a:lnTo>
                      <a:pt x="1" y="82"/>
                    </a:lnTo>
                    <a:lnTo>
                      <a:pt x="0" y="94"/>
                    </a:lnTo>
                    <a:lnTo>
                      <a:pt x="1" y="105"/>
                    </a:lnTo>
                    <a:lnTo>
                      <a:pt x="3" y="117"/>
                    </a:lnTo>
                    <a:lnTo>
                      <a:pt x="7" y="129"/>
                    </a:lnTo>
                    <a:lnTo>
                      <a:pt x="12" y="141"/>
                    </a:lnTo>
                    <a:lnTo>
                      <a:pt x="27" y="165"/>
                    </a:lnTo>
                    <a:lnTo>
                      <a:pt x="46" y="189"/>
                    </a:lnTo>
                    <a:lnTo>
                      <a:pt x="69" y="213"/>
                    </a:lnTo>
                    <a:lnTo>
                      <a:pt x="122" y="261"/>
                    </a:lnTo>
                    <a:lnTo>
                      <a:pt x="177" y="309"/>
                    </a:lnTo>
                    <a:lnTo>
                      <a:pt x="227" y="355"/>
                    </a:lnTo>
                    <a:lnTo>
                      <a:pt x="248" y="378"/>
                    </a:lnTo>
                    <a:lnTo>
                      <a:pt x="264" y="400"/>
                    </a:lnTo>
                    <a:lnTo>
                      <a:pt x="270" y="411"/>
                    </a:lnTo>
                    <a:lnTo>
                      <a:pt x="275" y="422"/>
                    </a:lnTo>
                    <a:lnTo>
                      <a:pt x="278" y="432"/>
                    </a:lnTo>
                    <a:lnTo>
                      <a:pt x="280" y="443"/>
                    </a:lnTo>
                    <a:lnTo>
                      <a:pt x="281" y="483"/>
                    </a:lnTo>
                    <a:lnTo>
                      <a:pt x="281" y="540"/>
                    </a:lnTo>
                    <a:lnTo>
                      <a:pt x="278" y="682"/>
                    </a:lnTo>
                    <a:lnTo>
                      <a:pt x="273" y="864"/>
                    </a:lnTo>
                    <a:lnTo>
                      <a:pt x="165" y="864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255" name=""/>
              <p:cNvSpPr/>
              <p:nvPr/>
            </p:nvSpPr>
            <p:spPr>
              <a:xfrm>
                <a:off x="404280" y="79560"/>
                <a:ext cx="360" cy="6120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56" name=""/>
              <p:cNvSpPr/>
              <p:nvPr/>
            </p:nvSpPr>
            <p:spPr>
              <a:xfrm flipH="1">
                <a:off x="615600" y="168120"/>
                <a:ext cx="43200" cy="4356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57" name=""/>
              <p:cNvSpPr/>
              <p:nvPr/>
            </p:nvSpPr>
            <p:spPr>
              <a:xfrm flipH="1">
                <a:off x="664560" y="405360"/>
                <a:ext cx="61200" cy="36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58" name=""/>
              <p:cNvSpPr/>
              <p:nvPr/>
            </p:nvSpPr>
            <p:spPr>
              <a:xfrm>
                <a:off x="149400" y="168120"/>
                <a:ext cx="43560" cy="4356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59" name=""/>
              <p:cNvSpPr/>
              <p:nvPr/>
            </p:nvSpPr>
            <p:spPr>
              <a:xfrm>
                <a:off x="82440" y="405360"/>
                <a:ext cx="61200" cy="36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  <p:grpSp>
          <p:nvGrpSpPr>
            <p:cNvPr id="260" name=""/>
            <p:cNvGrpSpPr/>
            <p:nvPr/>
          </p:nvGrpSpPr>
          <p:grpSpPr>
            <a:xfrm>
              <a:off x="69480" y="59040"/>
              <a:ext cx="643320" cy="670680"/>
              <a:chOff x="69480" y="59040"/>
              <a:chExt cx="643320" cy="670680"/>
            </a:xfrm>
          </p:grpSpPr>
          <p:sp>
            <p:nvSpPr>
              <p:cNvPr id="261" name=""/>
              <p:cNvSpPr/>
              <p:nvPr/>
            </p:nvSpPr>
            <p:spPr>
              <a:xfrm>
                <a:off x="212400" y="217080"/>
                <a:ext cx="356760" cy="429480"/>
              </a:xfrm>
              <a:custGeom>
                <a:avLst/>
                <a:gdLst>
                  <a:gd name="textAreaLeft" fmla="*/ 0 w 356760"/>
                  <a:gd name="textAreaRight" fmla="*/ 357120 w 356760"/>
                  <a:gd name="textAreaTop" fmla="*/ 0 h 429480"/>
                  <a:gd name="textAreaBottom" fmla="*/ 429840 h 429480"/>
                </a:gdLst>
                <a:ahLst/>
                <a:cxnLst/>
                <a:rect l="textAreaLeft" t="textAreaTop" r="textAreaRight" b="textAreaBottom"/>
                <a:pathLst>
                  <a:path w="992" h="1194">
                    <a:moveTo>
                      <a:pt x="496" y="0"/>
                    </a:moveTo>
                    <a:lnTo>
                      <a:pt x="496" y="0"/>
                    </a:lnTo>
                    <a:lnTo>
                      <a:pt x="496" y="0"/>
                    </a:lnTo>
                    <a:lnTo>
                      <a:pt x="462" y="1"/>
                    </a:lnTo>
                    <a:lnTo>
                      <a:pt x="430" y="4"/>
                    </a:lnTo>
                    <a:lnTo>
                      <a:pt x="398" y="9"/>
                    </a:lnTo>
                    <a:lnTo>
                      <a:pt x="367" y="16"/>
                    </a:lnTo>
                    <a:lnTo>
                      <a:pt x="337" y="25"/>
                    </a:lnTo>
                    <a:lnTo>
                      <a:pt x="307" y="36"/>
                    </a:lnTo>
                    <a:lnTo>
                      <a:pt x="278" y="50"/>
                    </a:lnTo>
                    <a:lnTo>
                      <a:pt x="248" y="66"/>
                    </a:lnTo>
                    <a:lnTo>
                      <a:pt x="219" y="84"/>
                    </a:lnTo>
                    <a:lnTo>
                      <a:pt x="193" y="103"/>
                    </a:lnTo>
                    <a:lnTo>
                      <a:pt x="168" y="123"/>
                    </a:lnTo>
                    <a:lnTo>
                      <a:pt x="145" y="144"/>
                    </a:lnTo>
                    <a:lnTo>
                      <a:pt x="123" y="168"/>
                    </a:lnTo>
                    <a:lnTo>
                      <a:pt x="103" y="193"/>
                    </a:lnTo>
                    <a:lnTo>
                      <a:pt x="85" y="219"/>
                    </a:lnTo>
                    <a:lnTo>
                      <a:pt x="67" y="248"/>
                    </a:lnTo>
                    <a:lnTo>
                      <a:pt x="51" y="278"/>
                    </a:lnTo>
                    <a:lnTo>
                      <a:pt x="37" y="307"/>
                    </a:lnTo>
                    <a:lnTo>
                      <a:pt x="26" y="337"/>
                    </a:lnTo>
                    <a:lnTo>
                      <a:pt x="16" y="367"/>
                    </a:lnTo>
                    <a:lnTo>
                      <a:pt x="9" y="398"/>
                    </a:lnTo>
                    <a:lnTo>
                      <a:pt x="4" y="430"/>
                    </a:lnTo>
                    <a:lnTo>
                      <a:pt x="1" y="462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1" y="529"/>
                    </a:lnTo>
                    <a:lnTo>
                      <a:pt x="4" y="562"/>
                    </a:lnTo>
                    <a:lnTo>
                      <a:pt x="10" y="593"/>
                    </a:lnTo>
                    <a:lnTo>
                      <a:pt x="17" y="624"/>
                    </a:lnTo>
                    <a:lnTo>
                      <a:pt x="26" y="654"/>
                    </a:lnTo>
                    <a:lnTo>
                      <a:pt x="37" y="684"/>
                    </a:lnTo>
                    <a:lnTo>
                      <a:pt x="51" y="713"/>
                    </a:lnTo>
                    <a:lnTo>
                      <a:pt x="67" y="743"/>
                    </a:lnTo>
                    <a:lnTo>
                      <a:pt x="85" y="771"/>
                    </a:lnTo>
                    <a:lnTo>
                      <a:pt x="103" y="798"/>
                    </a:lnTo>
                    <a:lnTo>
                      <a:pt x="123" y="823"/>
                    </a:lnTo>
                    <a:lnTo>
                      <a:pt x="145" y="846"/>
                    </a:lnTo>
                    <a:lnTo>
                      <a:pt x="168" y="868"/>
                    </a:lnTo>
                    <a:lnTo>
                      <a:pt x="193" y="888"/>
                    </a:lnTo>
                    <a:lnTo>
                      <a:pt x="219" y="906"/>
                    </a:lnTo>
                    <a:lnTo>
                      <a:pt x="248" y="924"/>
                    </a:lnTo>
                    <a:lnTo>
                      <a:pt x="269" y="936"/>
                    </a:lnTo>
                    <a:lnTo>
                      <a:pt x="290" y="946"/>
                    </a:lnTo>
                    <a:lnTo>
                      <a:pt x="310" y="955"/>
                    </a:lnTo>
                    <a:lnTo>
                      <a:pt x="332" y="963"/>
                    </a:lnTo>
                    <a:lnTo>
                      <a:pt x="332" y="963"/>
                    </a:lnTo>
                    <a:lnTo>
                      <a:pt x="332" y="1135"/>
                    </a:lnTo>
                    <a:lnTo>
                      <a:pt x="332" y="1141"/>
                    </a:lnTo>
                    <a:lnTo>
                      <a:pt x="333" y="1147"/>
                    </a:lnTo>
                    <a:lnTo>
                      <a:pt x="335" y="1153"/>
                    </a:lnTo>
                    <a:lnTo>
                      <a:pt x="337" y="1158"/>
                    </a:lnTo>
                    <a:lnTo>
                      <a:pt x="339" y="1163"/>
                    </a:lnTo>
                    <a:lnTo>
                      <a:pt x="342" y="1168"/>
                    </a:lnTo>
                    <a:lnTo>
                      <a:pt x="345" y="1173"/>
                    </a:lnTo>
                    <a:lnTo>
                      <a:pt x="349" y="1177"/>
                    </a:lnTo>
                    <a:lnTo>
                      <a:pt x="353" y="1181"/>
                    </a:lnTo>
                    <a:lnTo>
                      <a:pt x="358" y="1184"/>
                    </a:lnTo>
                    <a:lnTo>
                      <a:pt x="363" y="1187"/>
                    </a:lnTo>
                    <a:lnTo>
                      <a:pt x="368" y="1189"/>
                    </a:lnTo>
                    <a:lnTo>
                      <a:pt x="373" y="1191"/>
                    </a:lnTo>
                    <a:lnTo>
                      <a:pt x="379" y="1193"/>
                    </a:lnTo>
                    <a:lnTo>
                      <a:pt x="385" y="1194"/>
                    </a:lnTo>
                    <a:lnTo>
                      <a:pt x="391" y="1194"/>
                    </a:lnTo>
                    <a:lnTo>
                      <a:pt x="602" y="1194"/>
                    </a:lnTo>
                    <a:lnTo>
                      <a:pt x="608" y="1194"/>
                    </a:lnTo>
                    <a:lnTo>
                      <a:pt x="614" y="1193"/>
                    </a:lnTo>
                    <a:lnTo>
                      <a:pt x="619" y="1191"/>
                    </a:lnTo>
                    <a:lnTo>
                      <a:pt x="625" y="1189"/>
                    </a:lnTo>
                    <a:lnTo>
                      <a:pt x="630" y="1187"/>
                    </a:lnTo>
                    <a:lnTo>
                      <a:pt x="634" y="1184"/>
                    </a:lnTo>
                    <a:lnTo>
                      <a:pt x="639" y="1181"/>
                    </a:lnTo>
                    <a:lnTo>
                      <a:pt x="643" y="1177"/>
                    </a:lnTo>
                    <a:lnTo>
                      <a:pt x="647" y="1173"/>
                    </a:lnTo>
                    <a:lnTo>
                      <a:pt x="650" y="1168"/>
                    </a:lnTo>
                    <a:lnTo>
                      <a:pt x="653" y="1163"/>
                    </a:lnTo>
                    <a:lnTo>
                      <a:pt x="655" y="1158"/>
                    </a:lnTo>
                    <a:lnTo>
                      <a:pt x="657" y="1153"/>
                    </a:lnTo>
                    <a:lnTo>
                      <a:pt x="659" y="1147"/>
                    </a:lnTo>
                    <a:lnTo>
                      <a:pt x="660" y="1141"/>
                    </a:lnTo>
                    <a:lnTo>
                      <a:pt x="660" y="1135"/>
                    </a:lnTo>
                    <a:lnTo>
                      <a:pt x="660" y="963"/>
                    </a:lnTo>
                    <a:lnTo>
                      <a:pt x="660" y="963"/>
                    </a:lnTo>
                    <a:lnTo>
                      <a:pt x="660" y="963"/>
                    </a:lnTo>
                    <a:lnTo>
                      <a:pt x="682" y="955"/>
                    </a:lnTo>
                    <a:lnTo>
                      <a:pt x="703" y="945"/>
                    </a:lnTo>
                    <a:lnTo>
                      <a:pt x="723" y="935"/>
                    </a:lnTo>
                    <a:lnTo>
                      <a:pt x="744" y="924"/>
                    </a:lnTo>
                    <a:lnTo>
                      <a:pt x="772" y="906"/>
                    </a:lnTo>
                    <a:lnTo>
                      <a:pt x="799" y="888"/>
                    </a:lnTo>
                    <a:lnTo>
                      <a:pt x="824" y="867"/>
                    </a:lnTo>
                    <a:lnTo>
                      <a:pt x="847" y="846"/>
                    </a:lnTo>
                    <a:lnTo>
                      <a:pt x="869" y="823"/>
                    </a:lnTo>
                    <a:lnTo>
                      <a:pt x="889" y="798"/>
                    </a:lnTo>
                    <a:lnTo>
                      <a:pt x="907" y="771"/>
                    </a:lnTo>
                    <a:lnTo>
                      <a:pt x="925" y="743"/>
                    </a:lnTo>
                    <a:lnTo>
                      <a:pt x="941" y="713"/>
                    </a:lnTo>
                    <a:lnTo>
                      <a:pt x="955" y="684"/>
                    </a:lnTo>
                    <a:lnTo>
                      <a:pt x="966" y="654"/>
                    </a:lnTo>
                    <a:lnTo>
                      <a:pt x="976" y="624"/>
                    </a:lnTo>
                    <a:lnTo>
                      <a:pt x="983" y="593"/>
                    </a:lnTo>
                    <a:lnTo>
                      <a:pt x="988" y="562"/>
                    </a:lnTo>
                    <a:lnTo>
                      <a:pt x="991" y="529"/>
                    </a:lnTo>
                    <a:lnTo>
                      <a:pt x="992" y="496"/>
                    </a:lnTo>
                    <a:lnTo>
                      <a:pt x="992" y="496"/>
                    </a:lnTo>
                    <a:lnTo>
                      <a:pt x="992" y="496"/>
                    </a:lnTo>
                    <a:lnTo>
                      <a:pt x="991" y="462"/>
                    </a:lnTo>
                    <a:lnTo>
                      <a:pt x="988" y="430"/>
                    </a:lnTo>
                    <a:lnTo>
                      <a:pt x="983" y="398"/>
                    </a:lnTo>
                    <a:lnTo>
                      <a:pt x="976" y="367"/>
                    </a:lnTo>
                    <a:lnTo>
                      <a:pt x="966" y="337"/>
                    </a:lnTo>
                    <a:lnTo>
                      <a:pt x="955" y="307"/>
                    </a:lnTo>
                    <a:lnTo>
                      <a:pt x="941" y="278"/>
                    </a:lnTo>
                    <a:lnTo>
                      <a:pt x="925" y="248"/>
                    </a:lnTo>
                    <a:lnTo>
                      <a:pt x="907" y="219"/>
                    </a:lnTo>
                    <a:lnTo>
                      <a:pt x="889" y="193"/>
                    </a:lnTo>
                    <a:lnTo>
                      <a:pt x="869" y="168"/>
                    </a:lnTo>
                    <a:lnTo>
                      <a:pt x="847" y="144"/>
                    </a:lnTo>
                    <a:lnTo>
                      <a:pt x="824" y="123"/>
                    </a:lnTo>
                    <a:lnTo>
                      <a:pt x="799" y="103"/>
                    </a:lnTo>
                    <a:lnTo>
                      <a:pt x="773" y="84"/>
                    </a:lnTo>
                    <a:lnTo>
                      <a:pt x="744" y="66"/>
                    </a:lnTo>
                    <a:lnTo>
                      <a:pt x="714" y="50"/>
                    </a:lnTo>
                    <a:lnTo>
                      <a:pt x="685" y="36"/>
                    </a:lnTo>
                    <a:lnTo>
                      <a:pt x="655" y="25"/>
                    </a:lnTo>
                    <a:lnTo>
                      <a:pt x="624" y="16"/>
                    </a:lnTo>
                    <a:lnTo>
                      <a:pt x="594" y="9"/>
                    </a:lnTo>
                    <a:lnTo>
                      <a:pt x="562" y="4"/>
                    </a:lnTo>
                    <a:lnTo>
                      <a:pt x="530" y="1"/>
                    </a:lnTo>
                    <a:lnTo>
                      <a:pt x="496" y="0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262" name=""/>
              <p:cNvSpPr/>
              <p:nvPr/>
            </p:nvSpPr>
            <p:spPr>
              <a:xfrm>
                <a:off x="307080" y="646920"/>
                <a:ext cx="167400" cy="41400"/>
              </a:xfrm>
              <a:custGeom>
                <a:avLst/>
                <a:gdLst>
                  <a:gd name="textAreaLeft" fmla="*/ 0 w 167400"/>
                  <a:gd name="textAreaRight" fmla="*/ 167760 w 167400"/>
                  <a:gd name="textAreaTop" fmla="*/ 0 h 41400"/>
                  <a:gd name="textAreaBottom" fmla="*/ 41760 h 41400"/>
                </a:gdLst>
                <a:ahLst/>
                <a:cxnLst/>
                <a:rect l="textAreaLeft" t="textAreaTop" r="textAreaRight" b="textAreaBottom"/>
                <a:pathLst>
                  <a:path w="466" h="116">
                    <a:moveTo>
                      <a:pt x="233" y="116"/>
                    </a:moveTo>
                    <a:lnTo>
                      <a:pt x="408" y="116"/>
                    </a:lnTo>
                    <a:lnTo>
                      <a:pt x="414" y="116"/>
                    </a:lnTo>
                    <a:lnTo>
                      <a:pt x="420" y="115"/>
                    </a:lnTo>
                    <a:lnTo>
                      <a:pt x="425" y="113"/>
                    </a:lnTo>
                    <a:lnTo>
                      <a:pt x="431" y="111"/>
                    </a:lnTo>
                    <a:lnTo>
                      <a:pt x="436" y="109"/>
                    </a:lnTo>
                    <a:lnTo>
                      <a:pt x="440" y="106"/>
                    </a:lnTo>
                    <a:lnTo>
                      <a:pt x="445" y="103"/>
                    </a:lnTo>
                    <a:lnTo>
                      <a:pt x="449" y="99"/>
                    </a:lnTo>
                    <a:lnTo>
                      <a:pt x="453" y="95"/>
                    </a:lnTo>
                    <a:lnTo>
                      <a:pt x="456" y="90"/>
                    </a:lnTo>
                    <a:lnTo>
                      <a:pt x="459" y="86"/>
                    </a:lnTo>
                    <a:lnTo>
                      <a:pt x="461" y="81"/>
                    </a:lnTo>
                    <a:lnTo>
                      <a:pt x="463" y="75"/>
                    </a:lnTo>
                    <a:lnTo>
                      <a:pt x="465" y="70"/>
                    </a:lnTo>
                    <a:lnTo>
                      <a:pt x="466" y="64"/>
                    </a:lnTo>
                    <a:lnTo>
                      <a:pt x="466" y="58"/>
                    </a:lnTo>
                    <a:lnTo>
                      <a:pt x="466" y="52"/>
                    </a:lnTo>
                    <a:lnTo>
                      <a:pt x="465" y="46"/>
                    </a:lnTo>
                    <a:lnTo>
                      <a:pt x="463" y="41"/>
                    </a:lnTo>
                    <a:lnTo>
                      <a:pt x="461" y="35"/>
                    </a:lnTo>
                    <a:lnTo>
                      <a:pt x="459" y="30"/>
                    </a:lnTo>
                    <a:lnTo>
                      <a:pt x="456" y="26"/>
                    </a:lnTo>
                    <a:lnTo>
                      <a:pt x="453" y="21"/>
                    </a:lnTo>
                    <a:lnTo>
                      <a:pt x="449" y="17"/>
                    </a:lnTo>
                    <a:lnTo>
                      <a:pt x="445" y="13"/>
                    </a:lnTo>
                    <a:lnTo>
                      <a:pt x="440" y="10"/>
                    </a:lnTo>
                    <a:lnTo>
                      <a:pt x="436" y="7"/>
                    </a:lnTo>
                    <a:lnTo>
                      <a:pt x="431" y="5"/>
                    </a:lnTo>
                    <a:lnTo>
                      <a:pt x="425" y="3"/>
                    </a:lnTo>
                    <a:lnTo>
                      <a:pt x="420" y="1"/>
                    </a:lnTo>
                    <a:lnTo>
                      <a:pt x="414" y="0"/>
                    </a:lnTo>
                    <a:lnTo>
                      <a:pt x="408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7" y="1"/>
                    </a:lnTo>
                    <a:lnTo>
                      <a:pt x="41" y="3"/>
                    </a:lnTo>
                    <a:lnTo>
                      <a:pt x="36" y="5"/>
                    </a:lnTo>
                    <a:lnTo>
                      <a:pt x="31" y="7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0" y="26"/>
                    </a:lnTo>
                    <a:lnTo>
                      <a:pt x="7" y="30"/>
                    </a:lnTo>
                    <a:lnTo>
                      <a:pt x="5" y="35"/>
                    </a:lnTo>
                    <a:lnTo>
                      <a:pt x="3" y="41"/>
                    </a:lnTo>
                    <a:lnTo>
                      <a:pt x="1" y="46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1" y="70"/>
                    </a:lnTo>
                    <a:lnTo>
                      <a:pt x="3" y="75"/>
                    </a:lnTo>
                    <a:lnTo>
                      <a:pt x="5" y="81"/>
                    </a:lnTo>
                    <a:lnTo>
                      <a:pt x="7" y="86"/>
                    </a:lnTo>
                    <a:lnTo>
                      <a:pt x="10" y="90"/>
                    </a:lnTo>
                    <a:lnTo>
                      <a:pt x="13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6" y="106"/>
                    </a:lnTo>
                    <a:lnTo>
                      <a:pt x="31" y="109"/>
                    </a:lnTo>
                    <a:lnTo>
                      <a:pt x="36" y="111"/>
                    </a:lnTo>
                    <a:lnTo>
                      <a:pt x="41" y="113"/>
                    </a:lnTo>
                    <a:lnTo>
                      <a:pt x="47" y="115"/>
                    </a:lnTo>
                    <a:lnTo>
                      <a:pt x="53" y="116"/>
                    </a:lnTo>
                    <a:lnTo>
                      <a:pt x="59" y="116"/>
                    </a:lnTo>
                    <a:lnTo>
                      <a:pt x="233" y="116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263" name=""/>
              <p:cNvSpPr/>
              <p:nvPr/>
            </p:nvSpPr>
            <p:spPr>
              <a:xfrm>
                <a:off x="323280" y="687960"/>
                <a:ext cx="135000" cy="41760"/>
              </a:xfrm>
              <a:custGeom>
                <a:avLst/>
                <a:gdLst>
                  <a:gd name="textAreaLeft" fmla="*/ 0 w 135000"/>
                  <a:gd name="textAreaRight" fmla="*/ 135360 w 135000"/>
                  <a:gd name="textAreaTop" fmla="*/ 0 h 41760"/>
                  <a:gd name="textAreaBottom" fmla="*/ 42120 h 41760"/>
                </a:gdLst>
                <a:ahLst/>
                <a:cxnLst/>
                <a:rect l="textAreaLeft" t="textAreaTop" r="textAreaRight" b="textAreaBottom"/>
                <a:pathLst>
                  <a:path w="376" h="117">
                    <a:moveTo>
                      <a:pt x="188" y="117"/>
                    </a:moveTo>
                    <a:lnTo>
                      <a:pt x="318" y="117"/>
                    </a:lnTo>
                    <a:lnTo>
                      <a:pt x="324" y="117"/>
                    </a:lnTo>
                    <a:lnTo>
                      <a:pt x="330" y="116"/>
                    </a:lnTo>
                    <a:lnTo>
                      <a:pt x="335" y="114"/>
                    </a:lnTo>
                    <a:lnTo>
                      <a:pt x="341" y="112"/>
                    </a:lnTo>
                    <a:lnTo>
                      <a:pt x="346" y="110"/>
                    </a:lnTo>
                    <a:lnTo>
                      <a:pt x="350" y="107"/>
                    </a:lnTo>
                    <a:lnTo>
                      <a:pt x="355" y="104"/>
                    </a:lnTo>
                    <a:lnTo>
                      <a:pt x="359" y="100"/>
                    </a:lnTo>
                    <a:lnTo>
                      <a:pt x="363" y="96"/>
                    </a:lnTo>
                    <a:lnTo>
                      <a:pt x="366" y="91"/>
                    </a:lnTo>
                    <a:lnTo>
                      <a:pt x="369" y="87"/>
                    </a:lnTo>
                    <a:lnTo>
                      <a:pt x="371" y="82"/>
                    </a:lnTo>
                    <a:lnTo>
                      <a:pt x="373" y="76"/>
                    </a:lnTo>
                    <a:lnTo>
                      <a:pt x="375" y="71"/>
                    </a:lnTo>
                    <a:lnTo>
                      <a:pt x="376" y="65"/>
                    </a:lnTo>
                    <a:lnTo>
                      <a:pt x="376" y="59"/>
                    </a:lnTo>
                    <a:lnTo>
                      <a:pt x="376" y="59"/>
                    </a:lnTo>
                    <a:lnTo>
                      <a:pt x="376" y="53"/>
                    </a:lnTo>
                    <a:lnTo>
                      <a:pt x="375" y="47"/>
                    </a:lnTo>
                    <a:lnTo>
                      <a:pt x="373" y="41"/>
                    </a:lnTo>
                    <a:lnTo>
                      <a:pt x="371" y="36"/>
                    </a:lnTo>
                    <a:lnTo>
                      <a:pt x="369" y="31"/>
                    </a:lnTo>
                    <a:lnTo>
                      <a:pt x="366" y="26"/>
                    </a:lnTo>
                    <a:lnTo>
                      <a:pt x="363" y="21"/>
                    </a:lnTo>
                    <a:lnTo>
                      <a:pt x="359" y="17"/>
                    </a:lnTo>
                    <a:lnTo>
                      <a:pt x="355" y="13"/>
                    </a:lnTo>
                    <a:lnTo>
                      <a:pt x="350" y="10"/>
                    </a:lnTo>
                    <a:lnTo>
                      <a:pt x="346" y="7"/>
                    </a:lnTo>
                    <a:lnTo>
                      <a:pt x="341" y="5"/>
                    </a:lnTo>
                    <a:lnTo>
                      <a:pt x="335" y="3"/>
                    </a:lnTo>
                    <a:lnTo>
                      <a:pt x="330" y="1"/>
                    </a:lnTo>
                    <a:lnTo>
                      <a:pt x="324" y="0"/>
                    </a:lnTo>
                    <a:lnTo>
                      <a:pt x="318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7" y="1"/>
                    </a:lnTo>
                    <a:lnTo>
                      <a:pt x="41" y="3"/>
                    </a:lnTo>
                    <a:lnTo>
                      <a:pt x="36" y="5"/>
                    </a:lnTo>
                    <a:lnTo>
                      <a:pt x="31" y="7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0" y="26"/>
                    </a:lnTo>
                    <a:lnTo>
                      <a:pt x="7" y="31"/>
                    </a:lnTo>
                    <a:lnTo>
                      <a:pt x="5" y="36"/>
                    </a:lnTo>
                    <a:lnTo>
                      <a:pt x="3" y="41"/>
                    </a:lnTo>
                    <a:lnTo>
                      <a:pt x="1" y="47"/>
                    </a:lnTo>
                    <a:lnTo>
                      <a:pt x="0" y="53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65"/>
                    </a:lnTo>
                    <a:lnTo>
                      <a:pt x="1" y="71"/>
                    </a:lnTo>
                    <a:lnTo>
                      <a:pt x="3" y="76"/>
                    </a:lnTo>
                    <a:lnTo>
                      <a:pt x="5" y="82"/>
                    </a:lnTo>
                    <a:lnTo>
                      <a:pt x="7" y="87"/>
                    </a:lnTo>
                    <a:lnTo>
                      <a:pt x="10" y="91"/>
                    </a:lnTo>
                    <a:lnTo>
                      <a:pt x="13" y="96"/>
                    </a:lnTo>
                    <a:lnTo>
                      <a:pt x="17" y="100"/>
                    </a:lnTo>
                    <a:lnTo>
                      <a:pt x="21" y="104"/>
                    </a:lnTo>
                    <a:lnTo>
                      <a:pt x="26" y="107"/>
                    </a:lnTo>
                    <a:lnTo>
                      <a:pt x="31" y="110"/>
                    </a:lnTo>
                    <a:lnTo>
                      <a:pt x="36" y="112"/>
                    </a:lnTo>
                    <a:lnTo>
                      <a:pt x="41" y="114"/>
                    </a:lnTo>
                    <a:lnTo>
                      <a:pt x="47" y="116"/>
                    </a:lnTo>
                    <a:lnTo>
                      <a:pt x="53" y="117"/>
                    </a:lnTo>
                    <a:lnTo>
                      <a:pt x="59" y="117"/>
                    </a:lnTo>
                    <a:lnTo>
                      <a:pt x="188" y="117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264" name=""/>
              <p:cNvSpPr/>
              <p:nvPr/>
            </p:nvSpPr>
            <p:spPr>
              <a:xfrm>
                <a:off x="309960" y="335520"/>
                <a:ext cx="163440" cy="311040"/>
              </a:xfrm>
              <a:custGeom>
                <a:avLst/>
                <a:gdLst>
                  <a:gd name="textAreaLeft" fmla="*/ 0 w 163440"/>
                  <a:gd name="textAreaRight" fmla="*/ 163800 w 163440"/>
                  <a:gd name="textAreaTop" fmla="*/ 0 h 311040"/>
                  <a:gd name="textAreaBottom" fmla="*/ 311400 h 311040"/>
                </a:gdLst>
                <a:ahLst/>
                <a:cxnLst/>
                <a:rect l="textAreaLeft" t="textAreaTop" r="textAreaRight" b="textAreaBottom"/>
                <a:pathLst>
                  <a:path w="455" h="865">
                    <a:moveTo>
                      <a:pt x="165" y="865"/>
                    </a:moveTo>
                    <a:lnTo>
                      <a:pt x="173" y="457"/>
                    </a:lnTo>
                    <a:lnTo>
                      <a:pt x="174" y="443"/>
                    </a:lnTo>
                    <a:lnTo>
                      <a:pt x="178" y="431"/>
                    </a:lnTo>
                    <a:lnTo>
                      <a:pt x="182" y="419"/>
                    </a:lnTo>
                    <a:lnTo>
                      <a:pt x="188" y="408"/>
                    </a:lnTo>
                    <a:lnTo>
                      <a:pt x="195" y="397"/>
                    </a:lnTo>
                    <a:lnTo>
                      <a:pt x="204" y="387"/>
                    </a:lnTo>
                    <a:lnTo>
                      <a:pt x="223" y="368"/>
                    </a:lnTo>
                    <a:lnTo>
                      <a:pt x="246" y="351"/>
                    </a:lnTo>
                    <a:lnTo>
                      <a:pt x="271" y="334"/>
                    </a:lnTo>
                    <a:lnTo>
                      <a:pt x="324" y="302"/>
                    </a:lnTo>
                    <a:lnTo>
                      <a:pt x="376" y="270"/>
                    </a:lnTo>
                    <a:lnTo>
                      <a:pt x="400" y="252"/>
                    </a:lnTo>
                    <a:lnTo>
                      <a:pt x="420" y="232"/>
                    </a:lnTo>
                    <a:lnTo>
                      <a:pt x="429" y="222"/>
                    </a:lnTo>
                    <a:lnTo>
                      <a:pt x="436" y="211"/>
                    </a:lnTo>
                    <a:lnTo>
                      <a:pt x="443" y="200"/>
                    </a:lnTo>
                    <a:lnTo>
                      <a:pt x="448" y="188"/>
                    </a:lnTo>
                    <a:lnTo>
                      <a:pt x="452" y="175"/>
                    </a:lnTo>
                    <a:lnTo>
                      <a:pt x="454" y="161"/>
                    </a:lnTo>
                    <a:lnTo>
                      <a:pt x="455" y="147"/>
                    </a:lnTo>
                    <a:lnTo>
                      <a:pt x="454" y="132"/>
                    </a:lnTo>
                    <a:lnTo>
                      <a:pt x="451" y="119"/>
                    </a:lnTo>
                    <a:lnTo>
                      <a:pt x="448" y="109"/>
                    </a:lnTo>
                    <a:lnTo>
                      <a:pt x="443" y="99"/>
                    </a:lnTo>
                    <a:lnTo>
                      <a:pt x="436" y="91"/>
                    </a:lnTo>
                    <a:lnTo>
                      <a:pt x="429" y="85"/>
                    </a:lnTo>
                    <a:lnTo>
                      <a:pt x="421" y="79"/>
                    </a:lnTo>
                    <a:lnTo>
                      <a:pt x="411" y="75"/>
                    </a:lnTo>
                    <a:lnTo>
                      <a:pt x="401" y="72"/>
                    </a:lnTo>
                    <a:lnTo>
                      <a:pt x="391" y="70"/>
                    </a:lnTo>
                    <a:lnTo>
                      <a:pt x="380" y="69"/>
                    </a:lnTo>
                    <a:lnTo>
                      <a:pt x="356" y="70"/>
                    </a:lnTo>
                    <a:lnTo>
                      <a:pt x="332" y="74"/>
                    </a:lnTo>
                    <a:lnTo>
                      <a:pt x="308" y="81"/>
                    </a:lnTo>
                    <a:lnTo>
                      <a:pt x="285" y="91"/>
                    </a:lnTo>
                    <a:lnTo>
                      <a:pt x="263" y="103"/>
                    </a:lnTo>
                    <a:lnTo>
                      <a:pt x="245" y="116"/>
                    </a:lnTo>
                    <a:lnTo>
                      <a:pt x="236" y="123"/>
                    </a:lnTo>
                    <a:lnTo>
                      <a:pt x="229" y="130"/>
                    </a:lnTo>
                    <a:lnTo>
                      <a:pt x="224" y="138"/>
                    </a:lnTo>
                    <a:lnTo>
                      <a:pt x="219" y="145"/>
                    </a:lnTo>
                    <a:lnTo>
                      <a:pt x="215" y="153"/>
                    </a:lnTo>
                    <a:lnTo>
                      <a:pt x="214" y="160"/>
                    </a:lnTo>
                    <a:lnTo>
                      <a:pt x="213" y="168"/>
                    </a:lnTo>
                    <a:lnTo>
                      <a:pt x="215" y="175"/>
                    </a:lnTo>
                    <a:lnTo>
                      <a:pt x="218" y="183"/>
                    </a:lnTo>
                    <a:lnTo>
                      <a:pt x="223" y="190"/>
                    </a:lnTo>
                    <a:lnTo>
                      <a:pt x="227" y="194"/>
                    </a:lnTo>
                    <a:lnTo>
                      <a:pt x="232" y="198"/>
                    </a:lnTo>
                    <a:lnTo>
                      <a:pt x="236" y="200"/>
                    </a:lnTo>
                    <a:lnTo>
                      <a:pt x="241" y="202"/>
                    </a:lnTo>
                    <a:lnTo>
                      <a:pt x="245" y="203"/>
                    </a:lnTo>
                    <a:lnTo>
                      <a:pt x="249" y="202"/>
                    </a:lnTo>
                    <a:lnTo>
                      <a:pt x="254" y="201"/>
                    </a:lnTo>
                    <a:lnTo>
                      <a:pt x="257" y="199"/>
                    </a:lnTo>
                    <a:lnTo>
                      <a:pt x="261" y="197"/>
                    </a:lnTo>
                    <a:lnTo>
                      <a:pt x="265" y="194"/>
                    </a:lnTo>
                    <a:lnTo>
                      <a:pt x="268" y="190"/>
                    </a:lnTo>
                    <a:lnTo>
                      <a:pt x="271" y="185"/>
                    </a:lnTo>
                    <a:lnTo>
                      <a:pt x="277" y="175"/>
                    </a:lnTo>
                    <a:lnTo>
                      <a:pt x="281" y="162"/>
                    </a:lnTo>
                    <a:lnTo>
                      <a:pt x="284" y="149"/>
                    </a:lnTo>
                    <a:lnTo>
                      <a:pt x="285" y="134"/>
                    </a:lnTo>
                    <a:lnTo>
                      <a:pt x="285" y="119"/>
                    </a:lnTo>
                    <a:lnTo>
                      <a:pt x="282" y="104"/>
                    </a:lnTo>
                    <a:lnTo>
                      <a:pt x="278" y="89"/>
                    </a:lnTo>
                    <a:lnTo>
                      <a:pt x="271" y="75"/>
                    </a:lnTo>
                    <a:lnTo>
                      <a:pt x="267" y="69"/>
                    </a:lnTo>
                    <a:lnTo>
                      <a:pt x="262" y="62"/>
                    </a:lnTo>
                    <a:lnTo>
                      <a:pt x="257" y="56"/>
                    </a:lnTo>
                    <a:lnTo>
                      <a:pt x="251" y="51"/>
                    </a:lnTo>
                    <a:lnTo>
                      <a:pt x="242" y="44"/>
                    </a:lnTo>
                    <a:lnTo>
                      <a:pt x="232" y="38"/>
                    </a:lnTo>
                    <a:lnTo>
                      <a:pt x="219" y="30"/>
                    </a:lnTo>
                    <a:lnTo>
                      <a:pt x="204" y="23"/>
                    </a:lnTo>
                    <a:lnTo>
                      <a:pt x="187" y="16"/>
                    </a:lnTo>
                    <a:lnTo>
                      <a:pt x="170" y="10"/>
                    </a:lnTo>
                    <a:lnTo>
                      <a:pt x="151" y="5"/>
                    </a:lnTo>
                    <a:lnTo>
                      <a:pt x="133" y="2"/>
                    </a:lnTo>
                    <a:lnTo>
                      <a:pt x="114" y="0"/>
                    </a:lnTo>
                    <a:lnTo>
                      <a:pt x="95" y="1"/>
                    </a:lnTo>
                    <a:lnTo>
                      <a:pt x="76" y="4"/>
                    </a:lnTo>
                    <a:lnTo>
                      <a:pt x="68" y="6"/>
                    </a:lnTo>
                    <a:lnTo>
                      <a:pt x="59" y="10"/>
                    </a:lnTo>
                    <a:lnTo>
                      <a:pt x="51" y="14"/>
                    </a:lnTo>
                    <a:lnTo>
                      <a:pt x="43" y="19"/>
                    </a:lnTo>
                    <a:lnTo>
                      <a:pt x="35" y="25"/>
                    </a:lnTo>
                    <a:lnTo>
                      <a:pt x="28" y="32"/>
                    </a:lnTo>
                    <a:lnTo>
                      <a:pt x="21" y="40"/>
                    </a:lnTo>
                    <a:lnTo>
                      <a:pt x="15" y="49"/>
                    </a:lnTo>
                    <a:lnTo>
                      <a:pt x="10" y="59"/>
                    </a:lnTo>
                    <a:lnTo>
                      <a:pt x="5" y="71"/>
                    </a:lnTo>
                    <a:lnTo>
                      <a:pt x="1" y="82"/>
                    </a:lnTo>
                    <a:lnTo>
                      <a:pt x="0" y="94"/>
                    </a:lnTo>
                    <a:lnTo>
                      <a:pt x="1" y="105"/>
                    </a:lnTo>
                    <a:lnTo>
                      <a:pt x="3" y="117"/>
                    </a:lnTo>
                    <a:lnTo>
                      <a:pt x="7" y="129"/>
                    </a:lnTo>
                    <a:lnTo>
                      <a:pt x="12" y="141"/>
                    </a:lnTo>
                    <a:lnTo>
                      <a:pt x="27" y="165"/>
                    </a:lnTo>
                    <a:lnTo>
                      <a:pt x="46" y="189"/>
                    </a:lnTo>
                    <a:lnTo>
                      <a:pt x="69" y="213"/>
                    </a:lnTo>
                    <a:lnTo>
                      <a:pt x="122" y="261"/>
                    </a:lnTo>
                    <a:lnTo>
                      <a:pt x="177" y="309"/>
                    </a:lnTo>
                    <a:lnTo>
                      <a:pt x="228" y="355"/>
                    </a:lnTo>
                    <a:lnTo>
                      <a:pt x="248" y="378"/>
                    </a:lnTo>
                    <a:lnTo>
                      <a:pt x="265" y="400"/>
                    </a:lnTo>
                    <a:lnTo>
                      <a:pt x="271" y="411"/>
                    </a:lnTo>
                    <a:lnTo>
                      <a:pt x="276" y="422"/>
                    </a:lnTo>
                    <a:lnTo>
                      <a:pt x="279" y="432"/>
                    </a:lnTo>
                    <a:lnTo>
                      <a:pt x="281" y="443"/>
                    </a:lnTo>
                    <a:lnTo>
                      <a:pt x="282" y="482"/>
                    </a:lnTo>
                    <a:lnTo>
                      <a:pt x="282" y="541"/>
                    </a:lnTo>
                    <a:lnTo>
                      <a:pt x="279" y="682"/>
                    </a:lnTo>
                    <a:lnTo>
                      <a:pt x="274" y="865"/>
                    </a:lnTo>
                    <a:lnTo>
                      <a:pt x="165" y="865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265" name=""/>
              <p:cNvSpPr/>
              <p:nvPr/>
            </p:nvSpPr>
            <p:spPr>
              <a:xfrm>
                <a:off x="390960" y="59040"/>
                <a:ext cx="360" cy="61560"/>
              </a:xfrm>
              <a:prstGeom prst="line">
                <a:avLst/>
              </a:prstGeom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66" name=""/>
              <p:cNvSpPr/>
              <p:nvPr/>
            </p:nvSpPr>
            <p:spPr>
              <a:xfrm flipH="1">
                <a:off x="602280" y="147960"/>
                <a:ext cx="43200" cy="43200"/>
              </a:xfrm>
              <a:prstGeom prst="line">
                <a:avLst/>
              </a:prstGeom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67" name=""/>
              <p:cNvSpPr/>
              <p:nvPr/>
            </p:nvSpPr>
            <p:spPr>
              <a:xfrm flipH="1">
                <a:off x="651240" y="384840"/>
                <a:ext cx="61560" cy="360"/>
              </a:xfrm>
              <a:prstGeom prst="line">
                <a:avLst/>
              </a:prstGeom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68" name=""/>
              <p:cNvSpPr/>
              <p:nvPr/>
            </p:nvSpPr>
            <p:spPr>
              <a:xfrm>
                <a:off x="136440" y="147960"/>
                <a:ext cx="43200" cy="43200"/>
              </a:xfrm>
              <a:prstGeom prst="line">
                <a:avLst/>
              </a:prstGeom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269" name=""/>
              <p:cNvSpPr/>
              <p:nvPr/>
            </p:nvSpPr>
            <p:spPr>
              <a:xfrm>
                <a:off x="69480" y="384840"/>
                <a:ext cx="61200" cy="360"/>
              </a:xfrm>
              <a:prstGeom prst="line">
                <a:avLst/>
              </a:prstGeom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</p:grpSp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  <a:effectLst>
            <a:outerShdw dist="35638" dir="2700000" blurRad="76320" rotWithShape="0">
              <a:srgbClr val="e8a202"/>
            </a:outerShdw>
          </a:effectLst>
        </p:spPr>
        <p:txBody>
          <a:bodyPr lIns="0" rIns="0" tIns="0" bIns="0" anchor="ctr">
            <a:norm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 type="body"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2" name="PlaceHolder 3"/>
          <p:cNvSpPr>
            <a:spLocks noGrp="1"/>
          </p:cNvSpPr>
          <p:nvPr>
            <p:ph type="ftr" idx="19"/>
          </p:nvPr>
        </p:nvSpPr>
        <p:spPr>
          <a:xfrm>
            <a:off x="3420000" y="5328000"/>
            <a:ext cx="32396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" name="PlaceHolder 4"/>
          <p:cNvSpPr>
            <a:spLocks noGrp="1"/>
          </p:cNvSpPr>
          <p:nvPr>
            <p:ph type="sldNum" idx="20"/>
          </p:nvPr>
        </p:nvSpPr>
        <p:spPr>
          <a:xfrm>
            <a:off x="72288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503E7C9-45D5-4B89-8034-A725C9358BB5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" name="PlaceHolder 5"/>
          <p:cNvSpPr>
            <a:spLocks noGrp="1"/>
          </p:cNvSpPr>
          <p:nvPr>
            <p:ph type="dt" idx="21"/>
          </p:nvPr>
        </p:nvSpPr>
        <p:spPr>
          <a:xfrm>
            <a:off x="5040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"/>
          <p:cNvSpPr/>
          <p:nvPr/>
        </p:nvSpPr>
        <p:spPr>
          <a:xfrm>
            <a:off x="0" y="180000"/>
            <a:ext cx="4149720" cy="416880"/>
          </a:xfrm>
          <a:custGeom>
            <a:avLst/>
            <a:gdLst>
              <a:gd name="textAreaLeft" fmla="*/ 0 w 4149720"/>
              <a:gd name="textAreaRight" fmla="*/ 4150080 w 4149720"/>
              <a:gd name="textAreaTop" fmla="*/ 0 h 416880"/>
              <a:gd name="textAreaBottom" fmla="*/ 417240 h 416880"/>
            </a:gdLst>
            <a:ahLst/>
            <a:cxnLst/>
            <a:rect l="textAreaLeft" t="textAreaTop" r="textAreaRight" b="textAreaBottom"/>
            <a:pathLst>
              <a:path w="11528" h="1159">
                <a:moveTo>
                  <a:pt x="0" y="0"/>
                </a:moveTo>
                <a:lnTo>
                  <a:pt x="11528" y="0"/>
                </a:lnTo>
                <a:lnTo>
                  <a:pt x="11528" y="1159"/>
                </a:lnTo>
                <a:lnTo>
                  <a:pt x="0" y="1159"/>
                </a:lnTo>
                <a:lnTo>
                  <a:pt x="0" y="0"/>
                </a:lnTo>
                <a:close/>
              </a:path>
            </a:pathLst>
          </a:custGeom>
          <a:solidFill>
            <a:srgbClr val="f2c02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ffffff"/>
              </a:solidFill>
              <a:effectLst/>
              <a:uFillTx/>
              <a:latin typeface="Noto Sans"/>
            </a:endParaRPr>
          </a:p>
        </p:txBody>
      </p:sp>
      <p:grpSp>
        <p:nvGrpSpPr>
          <p:cNvPr id="278" name=""/>
          <p:cNvGrpSpPr/>
          <p:nvPr/>
        </p:nvGrpSpPr>
        <p:grpSpPr>
          <a:xfrm>
            <a:off x="7474320" y="3038040"/>
            <a:ext cx="2442960" cy="2544840"/>
            <a:chOff x="7474320" y="3038040"/>
            <a:chExt cx="2442960" cy="2544840"/>
          </a:xfrm>
        </p:grpSpPr>
        <p:sp>
          <p:nvSpPr>
            <p:cNvPr id="279" name=""/>
            <p:cNvSpPr/>
            <p:nvPr/>
          </p:nvSpPr>
          <p:spPr>
            <a:xfrm>
              <a:off x="8018280" y="3637080"/>
              <a:ext cx="1354680" cy="1630080"/>
            </a:xfrm>
            <a:custGeom>
              <a:avLst/>
              <a:gdLst>
                <a:gd name="textAreaLeft" fmla="*/ 0 w 1354680"/>
                <a:gd name="textAreaRight" fmla="*/ 1355040 w 1354680"/>
                <a:gd name="textAreaTop" fmla="*/ 0 h 1630080"/>
                <a:gd name="textAreaBottom" fmla="*/ 1630440 h 1630080"/>
              </a:gdLst>
              <a:ahLst/>
              <a:cxnLst/>
              <a:rect l="textAreaLeft" t="textAreaTop" r="textAreaRight" b="textAreaBottom"/>
              <a:pathLst>
                <a:path w="3764" h="4529">
                  <a:moveTo>
                    <a:pt x="1882" y="0"/>
                  </a:moveTo>
                  <a:lnTo>
                    <a:pt x="1882" y="0"/>
                  </a:lnTo>
                  <a:lnTo>
                    <a:pt x="1882" y="0"/>
                  </a:lnTo>
                  <a:lnTo>
                    <a:pt x="1754" y="4"/>
                  </a:lnTo>
                  <a:lnTo>
                    <a:pt x="1631" y="15"/>
                  </a:lnTo>
                  <a:lnTo>
                    <a:pt x="1511" y="34"/>
                  </a:lnTo>
                  <a:lnTo>
                    <a:pt x="1394" y="61"/>
                  </a:lnTo>
                  <a:lnTo>
                    <a:pt x="1279" y="96"/>
                  </a:lnTo>
                  <a:lnTo>
                    <a:pt x="1166" y="140"/>
                  </a:lnTo>
                  <a:lnTo>
                    <a:pt x="1053" y="191"/>
                  </a:lnTo>
                  <a:lnTo>
                    <a:pt x="941" y="252"/>
                  </a:lnTo>
                  <a:lnTo>
                    <a:pt x="832" y="319"/>
                  </a:lnTo>
                  <a:lnTo>
                    <a:pt x="731" y="390"/>
                  </a:lnTo>
                  <a:lnTo>
                    <a:pt x="637" y="467"/>
                  </a:lnTo>
                  <a:lnTo>
                    <a:pt x="549" y="548"/>
                  </a:lnTo>
                  <a:lnTo>
                    <a:pt x="467" y="636"/>
                  </a:lnTo>
                  <a:lnTo>
                    <a:pt x="391" y="730"/>
                  </a:lnTo>
                  <a:lnTo>
                    <a:pt x="319" y="831"/>
                  </a:lnTo>
                  <a:lnTo>
                    <a:pt x="252" y="940"/>
                  </a:lnTo>
                  <a:lnTo>
                    <a:pt x="191" y="1052"/>
                  </a:lnTo>
                  <a:lnTo>
                    <a:pt x="139" y="1165"/>
                  </a:lnTo>
                  <a:lnTo>
                    <a:pt x="96" y="1278"/>
                  </a:lnTo>
                  <a:lnTo>
                    <a:pt x="61" y="1393"/>
                  </a:lnTo>
                  <a:lnTo>
                    <a:pt x="34" y="1510"/>
                  </a:lnTo>
                  <a:lnTo>
                    <a:pt x="15" y="1630"/>
                  </a:lnTo>
                  <a:lnTo>
                    <a:pt x="4" y="1753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4" y="2008"/>
                  </a:lnTo>
                  <a:lnTo>
                    <a:pt x="15" y="2131"/>
                  </a:lnTo>
                  <a:lnTo>
                    <a:pt x="34" y="2250"/>
                  </a:lnTo>
                  <a:lnTo>
                    <a:pt x="61" y="2367"/>
                  </a:lnTo>
                  <a:lnTo>
                    <a:pt x="96" y="2482"/>
                  </a:lnTo>
                  <a:lnTo>
                    <a:pt x="140" y="2595"/>
                  </a:lnTo>
                  <a:lnTo>
                    <a:pt x="192" y="2707"/>
                  </a:lnTo>
                  <a:lnTo>
                    <a:pt x="252" y="2819"/>
                  </a:lnTo>
                  <a:lnTo>
                    <a:pt x="319" y="2927"/>
                  </a:lnTo>
                  <a:lnTo>
                    <a:pt x="391" y="3028"/>
                  </a:lnTo>
                  <a:lnTo>
                    <a:pt x="467" y="3123"/>
                  </a:lnTo>
                  <a:lnTo>
                    <a:pt x="549" y="3210"/>
                  </a:lnTo>
                  <a:lnTo>
                    <a:pt x="637" y="3292"/>
                  </a:lnTo>
                  <a:lnTo>
                    <a:pt x="731" y="3368"/>
                  </a:lnTo>
                  <a:lnTo>
                    <a:pt x="832" y="3440"/>
                  </a:lnTo>
                  <a:lnTo>
                    <a:pt x="941" y="3507"/>
                  </a:lnTo>
                  <a:lnTo>
                    <a:pt x="1020" y="3550"/>
                  </a:lnTo>
                  <a:lnTo>
                    <a:pt x="1097" y="3588"/>
                  </a:lnTo>
                  <a:lnTo>
                    <a:pt x="1176" y="3622"/>
                  </a:lnTo>
                  <a:lnTo>
                    <a:pt x="1260" y="3654"/>
                  </a:lnTo>
                  <a:lnTo>
                    <a:pt x="1260" y="3656"/>
                  </a:lnTo>
                  <a:lnTo>
                    <a:pt x="1260" y="4308"/>
                  </a:lnTo>
                  <a:lnTo>
                    <a:pt x="1261" y="4330"/>
                  </a:lnTo>
                  <a:lnTo>
                    <a:pt x="1264" y="4353"/>
                  </a:lnTo>
                  <a:lnTo>
                    <a:pt x="1270" y="4374"/>
                  </a:lnTo>
                  <a:lnTo>
                    <a:pt x="1277" y="4394"/>
                  </a:lnTo>
                  <a:lnTo>
                    <a:pt x="1287" y="4413"/>
                  </a:lnTo>
                  <a:lnTo>
                    <a:pt x="1298" y="4432"/>
                  </a:lnTo>
                  <a:lnTo>
                    <a:pt x="1310" y="4449"/>
                  </a:lnTo>
                  <a:lnTo>
                    <a:pt x="1325" y="4464"/>
                  </a:lnTo>
                  <a:lnTo>
                    <a:pt x="1340" y="4479"/>
                  </a:lnTo>
                  <a:lnTo>
                    <a:pt x="1357" y="4491"/>
                  </a:lnTo>
                  <a:lnTo>
                    <a:pt x="1376" y="4502"/>
                  </a:lnTo>
                  <a:lnTo>
                    <a:pt x="1395" y="4511"/>
                  </a:lnTo>
                  <a:lnTo>
                    <a:pt x="1415" y="4519"/>
                  </a:lnTo>
                  <a:lnTo>
                    <a:pt x="1436" y="4524"/>
                  </a:lnTo>
                  <a:lnTo>
                    <a:pt x="1458" y="4528"/>
                  </a:lnTo>
                  <a:lnTo>
                    <a:pt x="1481" y="4529"/>
                  </a:lnTo>
                  <a:lnTo>
                    <a:pt x="2282" y="4529"/>
                  </a:lnTo>
                  <a:lnTo>
                    <a:pt x="2305" y="4528"/>
                  </a:lnTo>
                  <a:lnTo>
                    <a:pt x="2327" y="4524"/>
                  </a:lnTo>
                  <a:lnTo>
                    <a:pt x="2348" y="4519"/>
                  </a:lnTo>
                  <a:lnTo>
                    <a:pt x="2368" y="4511"/>
                  </a:lnTo>
                  <a:lnTo>
                    <a:pt x="2388" y="4502"/>
                  </a:lnTo>
                  <a:lnTo>
                    <a:pt x="2406" y="4491"/>
                  </a:lnTo>
                  <a:lnTo>
                    <a:pt x="2423" y="4479"/>
                  </a:lnTo>
                  <a:lnTo>
                    <a:pt x="2439" y="4464"/>
                  </a:lnTo>
                  <a:lnTo>
                    <a:pt x="2453" y="4449"/>
                  </a:lnTo>
                  <a:lnTo>
                    <a:pt x="2465" y="4432"/>
                  </a:lnTo>
                  <a:lnTo>
                    <a:pt x="2476" y="4413"/>
                  </a:lnTo>
                  <a:lnTo>
                    <a:pt x="2486" y="4394"/>
                  </a:lnTo>
                  <a:lnTo>
                    <a:pt x="2493" y="4374"/>
                  </a:lnTo>
                  <a:lnTo>
                    <a:pt x="2498" y="4353"/>
                  </a:lnTo>
                  <a:lnTo>
                    <a:pt x="2502" y="4330"/>
                  </a:lnTo>
                  <a:lnTo>
                    <a:pt x="2503" y="4308"/>
                  </a:lnTo>
                  <a:lnTo>
                    <a:pt x="2503" y="3656"/>
                  </a:lnTo>
                  <a:lnTo>
                    <a:pt x="2503" y="3654"/>
                  </a:lnTo>
                  <a:lnTo>
                    <a:pt x="2503" y="3654"/>
                  </a:lnTo>
                  <a:lnTo>
                    <a:pt x="2587" y="3622"/>
                  </a:lnTo>
                  <a:lnTo>
                    <a:pt x="2667" y="3588"/>
                  </a:lnTo>
                  <a:lnTo>
                    <a:pt x="2744" y="3550"/>
                  </a:lnTo>
                  <a:lnTo>
                    <a:pt x="2823" y="3507"/>
                  </a:lnTo>
                  <a:lnTo>
                    <a:pt x="2931" y="3440"/>
                  </a:lnTo>
                  <a:lnTo>
                    <a:pt x="3033" y="3368"/>
                  </a:lnTo>
                  <a:lnTo>
                    <a:pt x="3127" y="3292"/>
                  </a:lnTo>
                  <a:lnTo>
                    <a:pt x="3215" y="3210"/>
                  </a:lnTo>
                  <a:lnTo>
                    <a:pt x="3297" y="3123"/>
                  </a:lnTo>
                  <a:lnTo>
                    <a:pt x="3373" y="3029"/>
                  </a:lnTo>
                  <a:lnTo>
                    <a:pt x="3445" y="2927"/>
                  </a:lnTo>
                  <a:lnTo>
                    <a:pt x="3512" y="2819"/>
                  </a:lnTo>
                  <a:lnTo>
                    <a:pt x="3572" y="2707"/>
                  </a:lnTo>
                  <a:lnTo>
                    <a:pt x="3624" y="2595"/>
                  </a:lnTo>
                  <a:lnTo>
                    <a:pt x="3667" y="2482"/>
                  </a:lnTo>
                  <a:lnTo>
                    <a:pt x="3702" y="2367"/>
                  </a:lnTo>
                  <a:lnTo>
                    <a:pt x="3729" y="2250"/>
                  </a:lnTo>
                  <a:lnTo>
                    <a:pt x="3748" y="2131"/>
                  </a:lnTo>
                  <a:lnTo>
                    <a:pt x="3760" y="2008"/>
                  </a:lnTo>
                  <a:lnTo>
                    <a:pt x="3764" y="1881"/>
                  </a:lnTo>
                  <a:lnTo>
                    <a:pt x="3764" y="1881"/>
                  </a:lnTo>
                  <a:lnTo>
                    <a:pt x="3764" y="1881"/>
                  </a:lnTo>
                  <a:lnTo>
                    <a:pt x="3760" y="1753"/>
                  </a:lnTo>
                  <a:lnTo>
                    <a:pt x="3749" y="1630"/>
                  </a:lnTo>
                  <a:lnTo>
                    <a:pt x="3730" y="1510"/>
                  </a:lnTo>
                  <a:lnTo>
                    <a:pt x="3703" y="1393"/>
                  </a:lnTo>
                  <a:lnTo>
                    <a:pt x="3668" y="1278"/>
                  </a:lnTo>
                  <a:lnTo>
                    <a:pt x="3624" y="1165"/>
                  </a:lnTo>
                  <a:lnTo>
                    <a:pt x="3573" y="1052"/>
                  </a:lnTo>
                  <a:lnTo>
                    <a:pt x="3512" y="940"/>
                  </a:lnTo>
                  <a:lnTo>
                    <a:pt x="3445" y="831"/>
                  </a:lnTo>
                  <a:lnTo>
                    <a:pt x="3373" y="730"/>
                  </a:lnTo>
                  <a:lnTo>
                    <a:pt x="3297" y="636"/>
                  </a:lnTo>
                  <a:lnTo>
                    <a:pt x="3215" y="548"/>
                  </a:lnTo>
                  <a:lnTo>
                    <a:pt x="3127" y="467"/>
                  </a:lnTo>
                  <a:lnTo>
                    <a:pt x="3033" y="390"/>
                  </a:lnTo>
                  <a:lnTo>
                    <a:pt x="2932" y="319"/>
                  </a:lnTo>
                  <a:lnTo>
                    <a:pt x="2823" y="252"/>
                  </a:lnTo>
                  <a:lnTo>
                    <a:pt x="2711" y="191"/>
                  </a:lnTo>
                  <a:lnTo>
                    <a:pt x="2598" y="140"/>
                  </a:lnTo>
                  <a:lnTo>
                    <a:pt x="2485" y="96"/>
                  </a:lnTo>
                  <a:lnTo>
                    <a:pt x="2370" y="61"/>
                  </a:lnTo>
                  <a:lnTo>
                    <a:pt x="2253" y="34"/>
                  </a:lnTo>
                  <a:lnTo>
                    <a:pt x="2133" y="15"/>
                  </a:lnTo>
                  <a:lnTo>
                    <a:pt x="2009" y="4"/>
                  </a:lnTo>
                  <a:lnTo>
                    <a:pt x="1882" y="0"/>
                  </a:lnTo>
                  <a:close/>
                </a:path>
              </a:pathLst>
            </a:custGeom>
            <a:noFill/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80" name=""/>
            <p:cNvSpPr/>
            <p:nvPr/>
          </p:nvSpPr>
          <p:spPr>
            <a:xfrm>
              <a:off x="8377560" y="5267520"/>
              <a:ext cx="635760" cy="158760"/>
            </a:xfrm>
            <a:custGeom>
              <a:avLst/>
              <a:gdLst>
                <a:gd name="textAreaLeft" fmla="*/ 0 w 635760"/>
                <a:gd name="textAreaRight" fmla="*/ 636120 w 635760"/>
                <a:gd name="textAreaTop" fmla="*/ 0 h 158760"/>
                <a:gd name="textAreaBottom" fmla="*/ 159120 h 158760"/>
              </a:gdLst>
              <a:ahLst/>
              <a:cxnLst/>
              <a:rect l="textAreaLeft" t="textAreaTop" r="textAreaRight" b="textAreaBottom"/>
              <a:pathLst>
                <a:path w="1767" h="442">
                  <a:moveTo>
                    <a:pt x="884" y="442"/>
                  </a:moveTo>
                  <a:lnTo>
                    <a:pt x="1546" y="442"/>
                  </a:lnTo>
                  <a:lnTo>
                    <a:pt x="1569" y="441"/>
                  </a:lnTo>
                  <a:lnTo>
                    <a:pt x="1590" y="437"/>
                  </a:lnTo>
                  <a:lnTo>
                    <a:pt x="1612" y="432"/>
                  </a:lnTo>
                  <a:lnTo>
                    <a:pt x="1632" y="425"/>
                  </a:lnTo>
                  <a:lnTo>
                    <a:pt x="1651" y="415"/>
                  </a:lnTo>
                  <a:lnTo>
                    <a:pt x="1669" y="404"/>
                  </a:lnTo>
                  <a:lnTo>
                    <a:pt x="1686" y="391"/>
                  </a:lnTo>
                  <a:lnTo>
                    <a:pt x="1702" y="377"/>
                  </a:lnTo>
                  <a:lnTo>
                    <a:pt x="1716" y="362"/>
                  </a:lnTo>
                  <a:lnTo>
                    <a:pt x="1729" y="345"/>
                  </a:lnTo>
                  <a:lnTo>
                    <a:pt x="1740" y="326"/>
                  </a:lnTo>
                  <a:lnTo>
                    <a:pt x="1750" y="307"/>
                  </a:lnTo>
                  <a:lnTo>
                    <a:pt x="1757" y="287"/>
                  </a:lnTo>
                  <a:lnTo>
                    <a:pt x="1762" y="266"/>
                  </a:lnTo>
                  <a:lnTo>
                    <a:pt x="1766" y="244"/>
                  </a:lnTo>
                  <a:lnTo>
                    <a:pt x="1767" y="221"/>
                  </a:lnTo>
                  <a:lnTo>
                    <a:pt x="1766" y="198"/>
                  </a:lnTo>
                  <a:lnTo>
                    <a:pt x="1762" y="176"/>
                  </a:lnTo>
                  <a:lnTo>
                    <a:pt x="1757" y="155"/>
                  </a:lnTo>
                  <a:lnTo>
                    <a:pt x="1750" y="135"/>
                  </a:lnTo>
                  <a:lnTo>
                    <a:pt x="1740" y="116"/>
                  </a:lnTo>
                  <a:lnTo>
                    <a:pt x="1729" y="97"/>
                  </a:lnTo>
                  <a:lnTo>
                    <a:pt x="1716" y="80"/>
                  </a:lnTo>
                  <a:lnTo>
                    <a:pt x="1702" y="65"/>
                  </a:lnTo>
                  <a:lnTo>
                    <a:pt x="1686" y="50"/>
                  </a:lnTo>
                  <a:lnTo>
                    <a:pt x="1669" y="38"/>
                  </a:lnTo>
                  <a:lnTo>
                    <a:pt x="1651" y="27"/>
                  </a:lnTo>
                  <a:lnTo>
                    <a:pt x="1632" y="17"/>
                  </a:lnTo>
                  <a:lnTo>
                    <a:pt x="1612" y="10"/>
                  </a:lnTo>
                  <a:lnTo>
                    <a:pt x="1590" y="4"/>
                  </a:lnTo>
                  <a:lnTo>
                    <a:pt x="1569" y="1"/>
                  </a:lnTo>
                  <a:lnTo>
                    <a:pt x="1546" y="0"/>
                  </a:lnTo>
                  <a:lnTo>
                    <a:pt x="221" y="0"/>
                  </a:lnTo>
                  <a:lnTo>
                    <a:pt x="198" y="1"/>
                  </a:lnTo>
                  <a:lnTo>
                    <a:pt x="176" y="4"/>
                  </a:lnTo>
                  <a:lnTo>
                    <a:pt x="155" y="10"/>
                  </a:lnTo>
                  <a:lnTo>
                    <a:pt x="135" y="17"/>
                  </a:lnTo>
                  <a:lnTo>
                    <a:pt x="116" y="27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5"/>
                  </a:lnTo>
                  <a:lnTo>
                    <a:pt x="50" y="80"/>
                  </a:lnTo>
                  <a:lnTo>
                    <a:pt x="38" y="97"/>
                  </a:lnTo>
                  <a:lnTo>
                    <a:pt x="27" y="116"/>
                  </a:lnTo>
                  <a:lnTo>
                    <a:pt x="17" y="135"/>
                  </a:lnTo>
                  <a:lnTo>
                    <a:pt x="10" y="155"/>
                  </a:lnTo>
                  <a:lnTo>
                    <a:pt x="4" y="176"/>
                  </a:lnTo>
                  <a:lnTo>
                    <a:pt x="1" y="198"/>
                  </a:lnTo>
                  <a:lnTo>
                    <a:pt x="0" y="221"/>
                  </a:lnTo>
                  <a:lnTo>
                    <a:pt x="1" y="244"/>
                  </a:lnTo>
                  <a:lnTo>
                    <a:pt x="4" y="266"/>
                  </a:lnTo>
                  <a:lnTo>
                    <a:pt x="10" y="287"/>
                  </a:lnTo>
                  <a:lnTo>
                    <a:pt x="17" y="307"/>
                  </a:lnTo>
                  <a:lnTo>
                    <a:pt x="27" y="326"/>
                  </a:lnTo>
                  <a:lnTo>
                    <a:pt x="38" y="345"/>
                  </a:lnTo>
                  <a:lnTo>
                    <a:pt x="50" y="362"/>
                  </a:lnTo>
                  <a:lnTo>
                    <a:pt x="65" y="377"/>
                  </a:lnTo>
                  <a:lnTo>
                    <a:pt x="80" y="391"/>
                  </a:lnTo>
                  <a:lnTo>
                    <a:pt x="97" y="404"/>
                  </a:lnTo>
                  <a:lnTo>
                    <a:pt x="116" y="415"/>
                  </a:lnTo>
                  <a:lnTo>
                    <a:pt x="135" y="425"/>
                  </a:lnTo>
                  <a:lnTo>
                    <a:pt x="155" y="432"/>
                  </a:lnTo>
                  <a:lnTo>
                    <a:pt x="176" y="437"/>
                  </a:lnTo>
                  <a:lnTo>
                    <a:pt x="198" y="441"/>
                  </a:lnTo>
                  <a:lnTo>
                    <a:pt x="221" y="442"/>
                  </a:lnTo>
                  <a:lnTo>
                    <a:pt x="884" y="442"/>
                  </a:lnTo>
                  <a:close/>
                </a:path>
              </a:pathLst>
            </a:custGeom>
            <a:noFill/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81" name=""/>
            <p:cNvSpPr/>
            <p:nvPr/>
          </p:nvSpPr>
          <p:spPr>
            <a:xfrm>
              <a:off x="8439120" y="5424480"/>
              <a:ext cx="513000" cy="158400"/>
            </a:xfrm>
            <a:custGeom>
              <a:avLst/>
              <a:gdLst>
                <a:gd name="textAreaLeft" fmla="*/ 0 w 513000"/>
                <a:gd name="textAreaRight" fmla="*/ 513360 w 513000"/>
                <a:gd name="textAreaTop" fmla="*/ 0 h 158400"/>
                <a:gd name="textAreaBottom" fmla="*/ 158760 h 158400"/>
              </a:gdLst>
              <a:ahLst/>
              <a:cxnLst/>
              <a:rect l="textAreaLeft" t="textAreaTop" r="textAreaRight" b="textAreaBottom"/>
              <a:pathLst>
                <a:path w="1426" h="441">
                  <a:moveTo>
                    <a:pt x="713" y="441"/>
                  </a:moveTo>
                  <a:lnTo>
                    <a:pt x="1205" y="441"/>
                  </a:lnTo>
                  <a:lnTo>
                    <a:pt x="1228" y="440"/>
                  </a:lnTo>
                  <a:lnTo>
                    <a:pt x="1249" y="436"/>
                  </a:lnTo>
                  <a:lnTo>
                    <a:pt x="1271" y="431"/>
                  </a:lnTo>
                  <a:lnTo>
                    <a:pt x="1291" y="424"/>
                  </a:lnTo>
                  <a:lnTo>
                    <a:pt x="1310" y="414"/>
                  </a:lnTo>
                  <a:lnTo>
                    <a:pt x="1328" y="403"/>
                  </a:lnTo>
                  <a:lnTo>
                    <a:pt x="1346" y="391"/>
                  </a:lnTo>
                  <a:lnTo>
                    <a:pt x="1361" y="376"/>
                  </a:lnTo>
                  <a:lnTo>
                    <a:pt x="1375" y="361"/>
                  </a:lnTo>
                  <a:lnTo>
                    <a:pt x="1388" y="344"/>
                  </a:lnTo>
                  <a:lnTo>
                    <a:pt x="1399" y="326"/>
                  </a:lnTo>
                  <a:lnTo>
                    <a:pt x="1409" y="306"/>
                  </a:lnTo>
                  <a:lnTo>
                    <a:pt x="1416" y="286"/>
                  </a:lnTo>
                  <a:lnTo>
                    <a:pt x="1421" y="265"/>
                  </a:lnTo>
                  <a:lnTo>
                    <a:pt x="1425" y="243"/>
                  </a:lnTo>
                  <a:lnTo>
                    <a:pt x="1426" y="221"/>
                  </a:lnTo>
                  <a:lnTo>
                    <a:pt x="1426" y="221"/>
                  </a:lnTo>
                  <a:lnTo>
                    <a:pt x="1425" y="198"/>
                  </a:lnTo>
                  <a:lnTo>
                    <a:pt x="1421" y="176"/>
                  </a:lnTo>
                  <a:lnTo>
                    <a:pt x="1416" y="155"/>
                  </a:lnTo>
                  <a:lnTo>
                    <a:pt x="1409" y="135"/>
                  </a:lnTo>
                  <a:lnTo>
                    <a:pt x="1399" y="116"/>
                  </a:lnTo>
                  <a:lnTo>
                    <a:pt x="1388" y="97"/>
                  </a:lnTo>
                  <a:lnTo>
                    <a:pt x="1375" y="80"/>
                  </a:lnTo>
                  <a:lnTo>
                    <a:pt x="1361" y="65"/>
                  </a:lnTo>
                  <a:lnTo>
                    <a:pt x="1346" y="50"/>
                  </a:lnTo>
                  <a:lnTo>
                    <a:pt x="1328" y="38"/>
                  </a:lnTo>
                  <a:lnTo>
                    <a:pt x="1310" y="27"/>
                  </a:lnTo>
                  <a:lnTo>
                    <a:pt x="1291" y="17"/>
                  </a:lnTo>
                  <a:lnTo>
                    <a:pt x="1271" y="10"/>
                  </a:lnTo>
                  <a:lnTo>
                    <a:pt x="1249" y="4"/>
                  </a:lnTo>
                  <a:lnTo>
                    <a:pt x="1228" y="1"/>
                  </a:lnTo>
                  <a:lnTo>
                    <a:pt x="1205" y="0"/>
                  </a:lnTo>
                  <a:lnTo>
                    <a:pt x="221" y="0"/>
                  </a:lnTo>
                  <a:lnTo>
                    <a:pt x="198" y="1"/>
                  </a:lnTo>
                  <a:lnTo>
                    <a:pt x="176" y="4"/>
                  </a:lnTo>
                  <a:lnTo>
                    <a:pt x="155" y="10"/>
                  </a:lnTo>
                  <a:lnTo>
                    <a:pt x="135" y="17"/>
                  </a:lnTo>
                  <a:lnTo>
                    <a:pt x="116" y="27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5"/>
                  </a:lnTo>
                  <a:lnTo>
                    <a:pt x="50" y="80"/>
                  </a:lnTo>
                  <a:lnTo>
                    <a:pt x="38" y="97"/>
                  </a:lnTo>
                  <a:lnTo>
                    <a:pt x="27" y="116"/>
                  </a:lnTo>
                  <a:lnTo>
                    <a:pt x="17" y="135"/>
                  </a:lnTo>
                  <a:lnTo>
                    <a:pt x="10" y="155"/>
                  </a:lnTo>
                  <a:lnTo>
                    <a:pt x="4" y="176"/>
                  </a:lnTo>
                  <a:lnTo>
                    <a:pt x="1" y="198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1" y="243"/>
                  </a:lnTo>
                  <a:lnTo>
                    <a:pt x="4" y="265"/>
                  </a:lnTo>
                  <a:lnTo>
                    <a:pt x="10" y="286"/>
                  </a:lnTo>
                  <a:lnTo>
                    <a:pt x="17" y="306"/>
                  </a:lnTo>
                  <a:lnTo>
                    <a:pt x="27" y="326"/>
                  </a:lnTo>
                  <a:lnTo>
                    <a:pt x="38" y="344"/>
                  </a:lnTo>
                  <a:lnTo>
                    <a:pt x="50" y="361"/>
                  </a:lnTo>
                  <a:lnTo>
                    <a:pt x="65" y="376"/>
                  </a:lnTo>
                  <a:lnTo>
                    <a:pt x="80" y="391"/>
                  </a:lnTo>
                  <a:lnTo>
                    <a:pt x="97" y="403"/>
                  </a:lnTo>
                  <a:lnTo>
                    <a:pt x="116" y="414"/>
                  </a:lnTo>
                  <a:lnTo>
                    <a:pt x="135" y="424"/>
                  </a:lnTo>
                  <a:lnTo>
                    <a:pt x="155" y="431"/>
                  </a:lnTo>
                  <a:lnTo>
                    <a:pt x="176" y="436"/>
                  </a:lnTo>
                  <a:lnTo>
                    <a:pt x="198" y="440"/>
                  </a:lnTo>
                  <a:lnTo>
                    <a:pt x="221" y="441"/>
                  </a:lnTo>
                  <a:lnTo>
                    <a:pt x="713" y="441"/>
                  </a:lnTo>
                  <a:close/>
                </a:path>
              </a:pathLst>
            </a:custGeom>
            <a:noFill/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82" name=""/>
            <p:cNvSpPr/>
            <p:nvPr/>
          </p:nvSpPr>
          <p:spPr>
            <a:xfrm>
              <a:off x="8388720" y="4087440"/>
              <a:ext cx="620640" cy="1180080"/>
            </a:xfrm>
            <a:custGeom>
              <a:avLst/>
              <a:gdLst>
                <a:gd name="textAreaLeft" fmla="*/ 0 w 620640"/>
                <a:gd name="textAreaRight" fmla="*/ 621000 w 620640"/>
                <a:gd name="textAreaTop" fmla="*/ 0 h 1180080"/>
                <a:gd name="textAreaBottom" fmla="*/ 1180440 h 1180080"/>
              </a:gdLst>
              <a:ahLst/>
              <a:cxnLst/>
              <a:rect l="textAreaLeft" t="textAreaTop" r="textAreaRight" b="textAreaBottom"/>
              <a:pathLst>
                <a:path w="1725" h="3279">
                  <a:moveTo>
                    <a:pt x="626" y="3279"/>
                  </a:moveTo>
                  <a:lnTo>
                    <a:pt x="640" y="2451"/>
                  </a:lnTo>
                  <a:lnTo>
                    <a:pt x="648" y="2015"/>
                  </a:lnTo>
                  <a:lnTo>
                    <a:pt x="657" y="1734"/>
                  </a:lnTo>
                  <a:lnTo>
                    <a:pt x="663" y="1683"/>
                  </a:lnTo>
                  <a:lnTo>
                    <a:pt x="675" y="1636"/>
                  </a:lnTo>
                  <a:lnTo>
                    <a:pt x="693" y="1591"/>
                  </a:lnTo>
                  <a:lnTo>
                    <a:pt x="715" y="1548"/>
                  </a:lnTo>
                  <a:lnTo>
                    <a:pt x="742" y="1508"/>
                  </a:lnTo>
                  <a:lnTo>
                    <a:pt x="774" y="1469"/>
                  </a:lnTo>
                  <a:lnTo>
                    <a:pt x="848" y="1397"/>
                  </a:lnTo>
                  <a:lnTo>
                    <a:pt x="934" y="1331"/>
                  </a:lnTo>
                  <a:lnTo>
                    <a:pt x="1029" y="1268"/>
                  </a:lnTo>
                  <a:lnTo>
                    <a:pt x="1231" y="1147"/>
                  </a:lnTo>
                  <a:lnTo>
                    <a:pt x="1428" y="1023"/>
                  </a:lnTo>
                  <a:lnTo>
                    <a:pt x="1516" y="956"/>
                  </a:lnTo>
                  <a:lnTo>
                    <a:pt x="1593" y="882"/>
                  </a:lnTo>
                  <a:lnTo>
                    <a:pt x="1626" y="843"/>
                  </a:lnTo>
                  <a:lnTo>
                    <a:pt x="1655" y="802"/>
                  </a:lnTo>
                  <a:lnTo>
                    <a:pt x="1680" y="758"/>
                  </a:lnTo>
                  <a:lnTo>
                    <a:pt x="1699" y="712"/>
                  </a:lnTo>
                  <a:lnTo>
                    <a:pt x="1714" y="663"/>
                  </a:lnTo>
                  <a:lnTo>
                    <a:pt x="1722" y="612"/>
                  </a:lnTo>
                  <a:lnTo>
                    <a:pt x="1725" y="557"/>
                  </a:lnTo>
                  <a:lnTo>
                    <a:pt x="1721" y="500"/>
                  </a:lnTo>
                  <a:lnTo>
                    <a:pt x="1712" y="454"/>
                  </a:lnTo>
                  <a:lnTo>
                    <a:pt x="1698" y="413"/>
                  </a:lnTo>
                  <a:lnTo>
                    <a:pt x="1678" y="378"/>
                  </a:lnTo>
                  <a:lnTo>
                    <a:pt x="1655" y="348"/>
                  </a:lnTo>
                  <a:lnTo>
                    <a:pt x="1627" y="322"/>
                  </a:lnTo>
                  <a:lnTo>
                    <a:pt x="1595" y="302"/>
                  </a:lnTo>
                  <a:lnTo>
                    <a:pt x="1560" y="286"/>
                  </a:lnTo>
                  <a:lnTo>
                    <a:pt x="1522" y="274"/>
                  </a:lnTo>
                  <a:lnTo>
                    <a:pt x="1482" y="267"/>
                  </a:lnTo>
                  <a:lnTo>
                    <a:pt x="1440" y="263"/>
                  </a:lnTo>
                  <a:lnTo>
                    <a:pt x="1351" y="266"/>
                  </a:lnTo>
                  <a:lnTo>
                    <a:pt x="1258" y="282"/>
                  </a:lnTo>
                  <a:lnTo>
                    <a:pt x="1167" y="309"/>
                  </a:lnTo>
                  <a:lnTo>
                    <a:pt x="1078" y="346"/>
                  </a:lnTo>
                  <a:lnTo>
                    <a:pt x="997" y="390"/>
                  </a:lnTo>
                  <a:lnTo>
                    <a:pt x="926" y="440"/>
                  </a:lnTo>
                  <a:lnTo>
                    <a:pt x="896" y="467"/>
                  </a:lnTo>
                  <a:lnTo>
                    <a:pt x="869" y="495"/>
                  </a:lnTo>
                  <a:lnTo>
                    <a:pt x="847" y="523"/>
                  </a:lnTo>
                  <a:lnTo>
                    <a:pt x="829" y="552"/>
                  </a:lnTo>
                  <a:lnTo>
                    <a:pt x="816" y="581"/>
                  </a:lnTo>
                  <a:lnTo>
                    <a:pt x="809" y="610"/>
                  </a:lnTo>
                  <a:lnTo>
                    <a:pt x="808" y="638"/>
                  </a:lnTo>
                  <a:lnTo>
                    <a:pt x="813" y="666"/>
                  </a:lnTo>
                  <a:lnTo>
                    <a:pt x="825" y="694"/>
                  </a:lnTo>
                  <a:lnTo>
                    <a:pt x="844" y="721"/>
                  </a:lnTo>
                  <a:lnTo>
                    <a:pt x="861" y="738"/>
                  </a:lnTo>
                  <a:lnTo>
                    <a:pt x="879" y="752"/>
                  </a:lnTo>
                  <a:lnTo>
                    <a:pt x="896" y="762"/>
                  </a:lnTo>
                  <a:lnTo>
                    <a:pt x="913" y="768"/>
                  </a:lnTo>
                  <a:lnTo>
                    <a:pt x="929" y="770"/>
                  </a:lnTo>
                  <a:lnTo>
                    <a:pt x="945" y="769"/>
                  </a:lnTo>
                  <a:lnTo>
                    <a:pt x="961" y="765"/>
                  </a:lnTo>
                  <a:lnTo>
                    <a:pt x="976" y="758"/>
                  </a:lnTo>
                  <a:lnTo>
                    <a:pt x="990" y="748"/>
                  </a:lnTo>
                  <a:lnTo>
                    <a:pt x="1004" y="736"/>
                  </a:lnTo>
                  <a:lnTo>
                    <a:pt x="1016" y="721"/>
                  </a:lnTo>
                  <a:lnTo>
                    <a:pt x="1028" y="704"/>
                  </a:lnTo>
                  <a:lnTo>
                    <a:pt x="1049" y="663"/>
                  </a:lnTo>
                  <a:lnTo>
                    <a:pt x="1065" y="617"/>
                  </a:lnTo>
                  <a:lnTo>
                    <a:pt x="1075" y="565"/>
                  </a:lnTo>
                  <a:lnTo>
                    <a:pt x="1080" y="509"/>
                  </a:lnTo>
                  <a:lnTo>
                    <a:pt x="1078" y="452"/>
                  </a:lnTo>
                  <a:lnTo>
                    <a:pt x="1069" y="395"/>
                  </a:lnTo>
                  <a:lnTo>
                    <a:pt x="1053" y="338"/>
                  </a:lnTo>
                  <a:lnTo>
                    <a:pt x="1027" y="284"/>
                  </a:lnTo>
                  <a:lnTo>
                    <a:pt x="1011" y="259"/>
                  </a:lnTo>
                  <a:lnTo>
                    <a:pt x="993" y="235"/>
                  </a:lnTo>
                  <a:lnTo>
                    <a:pt x="972" y="212"/>
                  </a:lnTo>
                  <a:lnTo>
                    <a:pt x="949" y="191"/>
                  </a:lnTo>
                  <a:lnTo>
                    <a:pt x="918" y="167"/>
                  </a:lnTo>
                  <a:lnTo>
                    <a:pt x="877" y="142"/>
                  </a:lnTo>
                  <a:lnTo>
                    <a:pt x="828" y="114"/>
                  </a:lnTo>
                  <a:lnTo>
                    <a:pt x="772" y="87"/>
                  </a:lnTo>
                  <a:lnTo>
                    <a:pt x="710" y="61"/>
                  </a:lnTo>
                  <a:lnTo>
                    <a:pt x="644" y="38"/>
                  </a:lnTo>
                  <a:lnTo>
                    <a:pt x="574" y="19"/>
                  </a:lnTo>
                  <a:lnTo>
                    <a:pt x="503" y="6"/>
                  </a:lnTo>
                  <a:lnTo>
                    <a:pt x="431" y="0"/>
                  </a:lnTo>
                  <a:lnTo>
                    <a:pt x="359" y="2"/>
                  </a:lnTo>
                  <a:lnTo>
                    <a:pt x="290" y="14"/>
                  </a:lnTo>
                  <a:lnTo>
                    <a:pt x="256" y="24"/>
                  </a:lnTo>
                  <a:lnTo>
                    <a:pt x="224" y="37"/>
                  </a:lnTo>
                  <a:lnTo>
                    <a:pt x="192" y="53"/>
                  </a:lnTo>
                  <a:lnTo>
                    <a:pt x="162" y="73"/>
                  </a:lnTo>
                  <a:lnTo>
                    <a:pt x="133" y="96"/>
                  </a:lnTo>
                  <a:lnTo>
                    <a:pt x="106" y="122"/>
                  </a:lnTo>
                  <a:lnTo>
                    <a:pt x="81" y="153"/>
                  </a:lnTo>
                  <a:lnTo>
                    <a:pt x="58" y="187"/>
                  </a:lnTo>
                  <a:lnTo>
                    <a:pt x="37" y="226"/>
                  </a:lnTo>
                  <a:lnTo>
                    <a:pt x="18" y="269"/>
                  </a:lnTo>
                  <a:lnTo>
                    <a:pt x="5" y="312"/>
                  </a:lnTo>
                  <a:lnTo>
                    <a:pt x="0" y="356"/>
                  </a:lnTo>
                  <a:lnTo>
                    <a:pt x="2" y="400"/>
                  </a:lnTo>
                  <a:lnTo>
                    <a:pt x="10" y="445"/>
                  </a:lnTo>
                  <a:lnTo>
                    <a:pt x="25" y="489"/>
                  </a:lnTo>
                  <a:lnTo>
                    <a:pt x="46" y="534"/>
                  </a:lnTo>
                  <a:lnTo>
                    <a:pt x="102" y="625"/>
                  </a:lnTo>
                  <a:lnTo>
                    <a:pt x="176" y="716"/>
                  </a:lnTo>
                  <a:lnTo>
                    <a:pt x="263" y="807"/>
                  </a:lnTo>
                  <a:lnTo>
                    <a:pt x="463" y="990"/>
                  </a:lnTo>
                  <a:lnTo>
                    <a:pt x="674" y="1171"/>
                  </a:lnTo>
                  <a:lnTo>
                    <a:pt x="864" y="1347"/>
                  </a:lnTo>
                  <a:lnTo>
                    <a:pt x="942" y="1433"/>
                  </a:lnTo>
                  <a:lnTo>
                    <a:pt x="1004" y="1517"/>
                  </a:lnTo>
                  <a:lnTo>
                    <a:pt x="1027" y="1558"/>
                  </a:lnTo>
                  <a:lnTo>
                    <a:pt x="1046" y="1599"/>
                  </a:lnTo>
                  <a:lnTo>
                    <a:pt x="1058" y="1639"/>
                  </a:lnTo>
                  <a:lnTo>
                    <a:pt x="1064" y="1679"/>
                  </a:lnTo>
                  <a:lnTo>
                    <a:pt x="1068" y="1831"/>
                  </a:lnTo>
                  <a:lnTo>
                    <a:pt x="1068" y="2051"/>
                  </a:lnTo>
                  <a:lnTo>
                    <a:pt x="1058" y="2587"/>
                  </a:lnTo>
                  <a:lnTo>
                    <a:pt x="1038" y="3279"/>
                  </a:lnTo>
                  <a:lnTo>
                    <a:pt x="626" y="3279"/>
                  </a:lnTo>
                  <a:close/>
                </a:path>
              </a:pathLst>
            </a:custGeom>
            <a:noFill/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83" name=""/>
            <p:cNvSpPr/>
            <p:nvPr/>
          </p:nvSpPr>
          <p:spPr>
            <a:xfrm>
              <a:off x="8695800" y="3038040"/>
              <a:ext cx="360" cy="23220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84" name=""/>
            <p:cNvSpPr/>
            <p:nvPr/>
          </p:nvSpPr>
          <p:spPr>
            <a:xfrm flipH="1">
              <a:off x="9498240" y="3374280"/>
              <a:ext cx="164160" cy="16416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85" name=""/>
            <p:cNvSpPr/>
            <p:nvPr/>
          </p:nvSpPr>
          <p:spPr>
            <a:xfrm flipH="1">
              <a:off x="9684720" y="4273200"/>
              <a:ext cx="232560" cy="36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86" name=""/>
            <p:cNvSpPr/>
            <p:nvPr/>
          </p:nvSpPr>
          <p:spPr>
            <a:xfrm>
              <a:off x="7728840" y="3374280"/>
              <a:ext cx="164520" cy="16416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87" name=""/>
            <p:cNvSpPr/>
            <p:nvPr/>
          </p:nvSpPr>
          <p:spPr>
            <a:xfrm>
              <a:off x="7474320" y="4273200"/>
              <a:ext cx="232560" cy="36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</p:grpSp>
      <p:grpSp>
        <p:nvGrpSpPr>
          <p:cNvPr id="288" name=""/>
          <p:cNvGrpSpPr/>
          <p:nvPr/>
        </p:nvGrpSpPr>
        <p:grpSpPr>
          <a:xfrm>
            <a:off x="562320" y="541080"/>
            <a:ext cx="8785080" cy="4527720"/>
            <a:chOff x="562320" y="541080"/>
            <a:chExt cx="8785080" cy="4527720"/>
          </a:xfrm>
        </p:grpSpPr>
        <p:sp>
          <p:nvSpPr>
            <p:cNvPr id="289" name=""/>
            <p:cNvSpPr/>
            <p:nvPr/>
          </p:nvSpPr>
          <p:spPr>
            <a:xfrm flipH="1">
              <a:off x="4486320" y="577800"/>
              <a:ext cx="196560" cy="122400"/>
            </a:xfrm>
            <a:prstGeom prst="line">
              <a:avLst/>
            </a:prstGeom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90" name=""/>
            <p:cNvSpPr/>
            <p:nvPr/>
          </p:nvSpPr>
          <p:spPr>
            <a:xfrm>
              <a:off x="4523400" y="541080"/>
              <a:ext cx="122400" cy="196200"/>
            </a:xfrm>
            <a:prstGeom prst="line">
              <a:avLst/>
            </a:prstGeom>
            <a:ln cap="rnd" w="792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91" name=""/>
            <p:cNvSpPr/>
            <p:nvPr/>
          </p:nvSpPr>
          <p:spPr>
            <a:xfrm>
              <a:off x="3875040" y="3873240"/>
              <a:ext cx="189720" cy="189720"/>
            </a:xfrm>
            <a:custGeom>
              <a:avLst/>
              <a:gdLst>
                <a:gd name="textAreaLeft" fmla="*/ 0 w 189720"/>
                <a:gd name="textAreaRight" fmla="*/ 190080 w 189720"/>
                <a:gd name="textAreaTop" fmla="*/ 0 h 189720"/>
                <a:gd name="textAreaBottom" fmla="*/ 190080 h 189720"/>
              </a:gdLst>
              <a:ahLst/>
              <a:cxnLst/>
              <a:rect l="textAreaLeft" t="textAreaTop" r="textAreaRight" b="textAreaBottom"/>
              <a:pathLst>
                <a:path w="528" h="528">
                  <a:moveTo>
                    <a:pt x="528" y="264"/>
                  </a:moveTo>
                  <a:lnTo>
                    <a:pt x="527" y="282"/>
                  </a:lnTo>
                  <a:lnTo>
                    <a:pt x="526" y="299"/>
                  </a:lnTo>
                  <a:lnTo>
                    <a:pt x="523" y="316"/>
                  </a:lnTo>
                  <a:lnTo>
                    <a:pt x="520" y="333"/>
                  </a:lnTo>
                  <a:lnTo>
                    <a:pt x="515" y="349"/>
                  </a:lnTo>
                  <a:lnTo>
                    <a:pt x="509" y="365"/>
                  </a:lnTo>
                  <a:lnTo>
                    <a:pt x="502" y="380"/>
                  </a:lnTo>
                  <a:lnTo>
                    <a:pt x="493" y="396"/>
                  </a:lnTo>
                  <a:lnTo>
                    <a:pt x="484" y="411"/>
                  </a:lnTo>
                  <a:lnTo>
                    <a:pt x="473" y="425"/>
                  </a:lnTo>
                  <a:lnTo>
                    <a:pt x="463" y="439"/>
                  </a:lnTo>
                  <a:lnTo>
                    <a:pt x="451" y="451"/>
                  </a:lnTo>
                  <a:lnTo>
                    <a:pt x="439" y="463"/>
                  </a:lnTo>
                  <a:lnTo>
                    <a:pt x="425" y="473"/>
                  </a:lnTo>
                  <a:lnTo>
                    <a:pt x="411" y="483"/>
                  </a:lnTo>
                  <a:lnTo>
                    <a:pt x="396" y="493"/>
                  </a:lnTo>
                  <a:lnTo>
                    <a:pt x="380" y="502"/>
                  </a:lnTo>
                  <a:lnTo>
                    <a:pt x="364" y="509"/>
                  </a:lnTo>
                  <a:lnTo>
                    <a:pt x="349" y="515"/>
                  </a:lnTo>
                  <a:lnTo>
                    <a:pt x="332" y="520"/>
                  </a:lnTo>
                  <a:lnTo>
                    <a:pt x="316" y="523"/>
                  </a:lnTo>
                  <a:lnTo>
                    <a:pt x="299" y="526"/>
                  </a:lnTo>
                  <a:lnTo>
                    <a:pt x="282" y="527"/>
                  </a:lnTo>
                  <a:lnTo>
                    <a:pt x="264" y="528"/>
                  </a:lnTo>
                  <a:lnTo>
                    <a:pt x="246" y="527"/>
                  </a:lnTo>
                  <a:lnTo>
                    <a:pt x="229" y="526"/>
                  </a:lnTo>
                  <a:lnTo>
                    <a:pt x="212" y="523"/>
                  </a:lnTo>
                  <a:lnTo>
                    <a:pt x="196" y="520"/>
                  </a:lnTo>
                  <a:lnTo>
                    <a:pt x="179" y="515"/>
                  </a:lnTo>
                  <a:lnTo>
                    <a:pt x="164" y="509"/>
                  </a:lnTo>
                  <a:lnTo>
                    <a:pt x="148" y="502"/>
                  </a:lnTo>
                  <a:lnTo>
                    <a:pt x="132" y="493"/>
                  </a:lnTo>
                  <a:lnTo>
                    <a:pt x="117" y="483"/>
                  </a:lnTo>
                  <a:lnTo>
                    <a:pt x="103" y="473"/>
                  </a:lnTo>
                  <a:lnTo>
                    <a:pt x="90" y="463"/>
                  </a:lnTo>
                  <a:lnTo>
                    <a:pt x="77" y="451"/>
                  </a:lnTo>
                  <a:lnTo>
                    <a:pt x="66" y="439"/>
                  </a:lnTo>
                  <a:lnTo>
                    <a:pt x="55" y="425"/>
                  </a:lnTo>
                  <a:lnTo>
                    <a:pt x="45" y="411"/>
                  </a:lnTo>
                  <a:lnTo>
                    <a:pt x="36" y="396"/>
                  </a:lnTo>
                  <a:lnTo>
                    <a:pt x="27" y="380"/>
                  </a:lnTo>
                  <a:lnTo>
                    <a:pt x="20" y="364"/>
                  </a:lnTo>
                  <a:lnTo>
                    <a:pt x="14" y="349"/>
                  </a:lnTo>
                  <a:lnTo>
                    <a:pt x="9" y="332"/>
                  </a:lnTo>
                  <a:lnTo>
                    <a:pt x="5" y="316"/>
                  </a:lnTo>
                  <a:lnTo>
                    <a:pt x="2" y="299"/>
                  </a:lnTo>
                  <a:lnTo>
                    <a:pt x="1" y="282"/>
                  </a:lnTo>
                  <a:lnTo>
                    <a:pt x="0" y="264"/>
                  </a:lnTo>
                  <a:lnTo>
                    <a:pt x="1" y="246"/>
                  </a:lnTo>
                  <a:lnTo>
                    <a:pt x="2" y="229"/>
                  </a:lnTo>
                  <a:lnTo>
                    <a:pt x="5" y="212"/>
                  </a:lnTo>
                  <a:lnTo>
                    <a:pt x="9" y="196"/>
                  </a:lnTo>
                  <a:lnTo>
                    <a:pt x="14" y="179"/>
                  </a:lnTo>
                  <a:lnTo>
                    <a:pt x="20" y="164"/>
                  </a:lnTo>
                  <a:lnTo>
                    <a:pt x="27" y="148"/>
                  </a:lnTo>
                  <a:lnTo>
                    <a:pt x="36" y="132"/>
                  </a:lnTo>
                  <a:lnTo>
                    <a:pt x="45" y="117"/>
                  </a:lnTo>
                  <a:lnTo>
                    <a:pt x="55" y="103"/>
                  </a:lnTo>
                  <a:lnTo>
                    <a:pt x="66" y="90"/>
                  </a:lnTo>
                  <a:lnTo>
                    <a:pt x="77" y="77"/>
                  </a:lnTo>
                  <a:lnTo>
                    <a:pt x="90" y="66"/>
                  </a:lnTo>
                  <a:lnTo>
                    <a:pt x="103" y="55"/>
                  </a:lnTo>
                  <a:lnTo>
                    <a:pt x="117" y="45"/>
                  </a:lnTo>
                  <a:lnTo>
                    <a:pt x="132" y="36"/>
                  </a:lnTo>
                  <a:lnTo>
                    <a:pt x="148" y="27"/>
                  </a:lnTo>
                  <a:lnTo>
                    <a:pt x="164" y="20"/>
                  </a:lnTo>
                  <a:lnTo>
                    <a:pt x="180" y="14"/>
                  </a:lnTo>
                  <a:lnTo>
                    <a:pt x="196" y="9"/>
                  </a:lnTo>
                  <a:lnTo>
                    <a:pt x="212" y="5"/>
                  </a:lnTo>
                  <a:lnTo>
                    <a:pt x="229" y="2"/>
                  </a:lnTo>
                  <a:lnTo>
                    <a:pt x="246" y="1"/>
                  </a:lnTo>
                  <a:lnTo>
                    <a:pt x="264" y="0"/>
                  </a:lnTo>
                  <a:lnTo>
                    <a:pt x="282" y="1"/>
                  </a:lnTo>
                  <a:lnTo>
                    <a:pt x="299" y="2"/>
                  </a:lnTo>
                  <a:lnTo>
                    <a:pt x="316" y="5"/>
                  </a:lnTo>
                  <a:lnTo>
                    <a:pt x="333" y="9"/>
                  </a:lnTo>
                  <a:lnTo>
                    <a:pt x="349" y="14"/>
                  </a:lnTo>
                  <a:lnTo>
                    <a:pt x="365" y="20"/>
                  </a:lnTo>
                  <a:lnTo>
                    <a:pt x="380" y="27"/>
                  </a:lnTo>
                  <a:lnTo>
                    <a:pt x="396" y="36"/>
                  </a:lnTo>
                  <a:lnTo>
                    <a:pt x="411" y="45"/>
                  </a:lnTo>
                  <a:lnTo>
                    <a:pt x="425" y="55"/>
                  </a:lnTo>
                  <a:lnTo>
                    <a:pt x="439" y="66"/>
                  </a:lnTo>
                  <a:lnTo>
                    <a:pt x="451" y="77"/>
                  </a:lnTo>
                  <a:lnTo>
                    <a:pt x="463" y="90"/>
                  </a:lnTo>
                  <a:lnTo>
                    <a:pt x="473" y="103"/>
                  </a:lnTo>
                  <a:lnTo>
                    <a:pt x="484" y="117"/>
                  </a:lnTo>
                  <a:lnTo>
                    <a:pt x="493" y="132"/>
                  </a:lnTo>
                  <a:lnTo>
                    <a:pt x="502" y="148"/>
                  </a:lnTo>
                  <a:lnTo>
                    <a:pt x="509" y="164"/>
                  </a:lnTo>
                  <a:lnTo>
                    <a:pt x="515" y="180"/>
                  </a:lnTo>
                  <a:lnTo>
                    <a:pt x="520" y="196"/>
                  </a:lnTo>
                  <a:lnTo>
                    <a:pt x="523" y="212"/>
                  </a:lnTo>
                  <a:lnTo>
                    <a:pt x="526" y="229"/>
                  </a:lnTo>
                  <a:lnTo>
                    <a:pt x="527" y="246"/>
                  </a:lnTo>
                  <a:lnTo>
                    <a:pt x="528" y="264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92" name=""/>
            <p:cNvSpPr/>
            <p:nvPr/>
          </p:nvSpPr>
          <p:spPr>
            <a:xfrm>
              <a:off x="6381720" y="2107440"/>
              <a:ext cx="167040" cy="180000"/>
            </a:xfrm>
            <a:custGeom>
              <a:avLst/>
              <a:gdLst>
                <a:gd name="textAreaLeft" fmla="*/ 0 w 167040"/>
                <a:gd name="textAreaRight" fmla="*/ 167400 w 167040"/>
                <a:gd name="textAreaTop" fmla="*/ 0 h 180000"/>
                <a:gd name="textAreaBottom" fmla="*/ 180360 h 180000"/>
              </a:gdLst>
              <a:ahLst/>
              <a:cxnLst/>
              <a:rect l="textAreaLeft" t="textAreaTop" r="textAreaRight" b="textAreaBottom"/>
              <a:pathLst>
                <a:path w="465" h="501">
                  <a:moveTo>
                    <a:pt x="0" y="229"/>
                  </a:moveTo>
                  <a:lnTo>
                    <a:pt x="403" y="501"/>
                  </a:lnTo>
                  <a:lnTo>
                    <a:pt x="465" y="0"/>
                  </a:lnTo>
                  <a:lnTo>
                    <a:pt x="0" y="229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  <p:sp>
          <p:nvSpPr>
            <p:cNvPr id="293" name=""/>
            <p:cNvSpPr/>
            <p:nvPr/>
          </p:nvSpPr>
          <p:spPr>
            <a:xfrm>
              <a:off x="9227160" y="1134720"/>
              <a:ext cx="57960" cy="18288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94" name=""/>
            <p:cNvSpPr/>
            <p:nvPr/>
          </p:nvSpPr>
          <p:spPr>
            <a:xfrm flipV="1">
              <a:off x="9164520" y="1197000"/>
              <a:ext cx="182880" cy="58320"/>
            </a:xfrm>
            <a:prstGeom prst="line">
              <a:avLst/>
            </a:prstGeom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  <a:ea typeface="DejaVu Sans"/>
              </a:endParaRPr>
            </a:p>
          </p:txBody>
        </p:sp>
        <p:sp>
          <p:nvSpPr>
            <p:cNvPr id="295" name=""/>
            <p:cNvSpPr/>
            <p:nvPr/>
          </p:nvSpPr>
          <p:spPr>
            <a:xfrm>
              <a:off x="562320" y="4888800"/>
              <a:ext cx="167040" cy="180000"/>
            </a:xfrm>
            <a:custGeom>
              <a:avLst/>
              <a:gdLst>
                <a:gd name="textAreaLeft" fmla="*/ 0 w 167040"/>
                <a:gd name="textAreaRight" fmla="*/ 167400 w 167040"/>
                <a:gd name="textAreaTop" fmla="*/ 0 h 180000"/>
                <a:gd name="textAreaBottom" fmla="*/ 180360 h 180000"/>
              </a:gdLst>
              <a:ahLst/>
              <a:cxnLst/>
              <a:rect l="textAreaLeft" t="textAreaTop" r="textAreaRight" b="textAreaBottom"/>
              <a:pathLst>
                <a:path w="465" h="501">
                  <a:moveTo>
                    <a:pt x="0" y="230"/>
                  </a:moveTo>
                  <a:lnTo>
                    <a:pt x="403" y="501"/>
                  </a:lnTo>
                  <a:lnTo>
                    <a:pt x="465" y="0"/>
                  </a:lnTo>
                  <a:lnTo>
                    <a:pt x="0" y="230"/>
                  </a:lnTo>
                  <a:close/>
                </a:path>
              </a:pathLst>
            </a:custGeom>
            <a:noFill/>
            <a:ln cap="rnd" w="54000">
              <a:solidFill>
                <a:srgbClr val="f2c02c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endParaRPr lang="en-US" sz="1400" b="1" u="none" strike="noStrike">
                <a:solidFill>
                  <a:srgbClr val="f2c02c"/>
                </a:solidFill>
                <a:effectLst/>
                <a:uFillTx/>
                <a:latin typeface="Noto Sans"/>
              </a:endParaRPr>
            </a:p>
          </p:txBody>
        </p:sp>
      </p:grpSp>
      <p:grpSp>
        <p:nvGrpSpPr>
          <p:cNvPr id="296" name=""/>
          <p:cNvGrpSpPr/>
          <p:nvPr/>
        </p:nvGrpSpPr>
        <p:grpSpPr>
          <a:xfrm>
            <a:off x="69480" y="59040"/>
            <a:ext cx="656280" cy="690840"/>
            <a:chOff x="69480" y="59040"/>
            <a:chExt cx="656280" cy="690840"/>
          </a:xfrm>
        </p:grpSpPr>
        <p:grpSp>
          <p:nvGrpSpPr>
            <p:cNvPr id="297" name=""/>
            <p:cNvGrpSpPr/>
            <p:nvPr/>
          </p:nvGrpSpPr>
          <p:grpSpPr>
            <a:xfrm>
              <a:off x="82440" y="79560"/>
              <a:ext cx="643320" cy="670320"/>
              <a:chOff x="82440" y="79560"/>
              <a:chExt cx="643320" cy="670320"/>
            </a:xfrm>
          </p:grpSpPr>
          <p:sp>
            <p:nvSpPr>
              <p:cNvPr id="298" name=""/>
              <p:cNvSpPr/>
              <p:nvPr/>
            </p:nvSpPr>
            <p:spPr>
              <a:xfrm>
                <a:off x="225720" y="237600"/>
                <a:ext cx="356400" cy="429120"/>
              </a:xfrm>
              <a:custGeom>
                <a:avLst/>
                <a:gdLst>
                  <a:gd name="textAreaLeft" fmla="*/ 0 w 356400"/>
                  <a:gd name="textAreaRight" fmla="*/ 356760 w 356400"/>
                  <a:gd name="textAreaTop" fmla="*/ 0 h 429120"/>
                  <a:gd name="textAreaBottom" fmla="*/ 429480 h 429120"/>
                </a:gdLst>
                <a:ahLst/>
                <a:cxnLst/>
                <a:rect l="textAreaLeft" t="textAreaTop" r="textAreaRight" b="textAreaBottom"/>
                <a:pathLst>
                  <a:path w="991" h="1193">
                    <a:moveTo>
                      <a:pt x="496" y="0"/>
                    </a:moveTo>
                    <a:lnTo>
                      <a:pt x="496" y="0"/>
                    </a:lnTo>
                    <a:lnTo>
                      <a:pt x="496" y="0"/>
                    </a:lnTo>
                    <a:lnTo>
                      <a:pt x="462" y="1"/>
                    </a:lnTo>
                    <a:lnTo>
                      <a:pt x="430" y="4"/>
                    </a:lnTo>
                    <a:lnTo>
                      <a:pt x="398" y="9"/>
                    </a:lnTo>
                    <a:lnTo>
                      <a:pt x="367" y="16"/>
                    </a:lnTo>
                    <a:lnTo>
                      <a:pt x="337" y="25"/>
                    </a:lnTo>
                    <a:lnTo>
                      <a:pt x="307" y="36"/>
                    </a:lnTo>
                    <a:lnTo>
                      <a:pt x="278" y="50"/>
                    </a:lnTo>
                    <a:lnTo>
                      <a:pt x="248" y="66"/>
                    </a:lnTo>
                    <a:lnTo>
                      <a:pt x="219" y="84"/>
                    </a:lnTo>
                    <a:lnTo>
                      <a:pt x="193" y="103"/>
                    </a:lnTo>
                    <a:lnTo>
                      <a:pt x="168" y="123"/>
                    </a:lnTo>
                    <a:lnTo>
                      <a:pt x="144" y="144"/>
                    </a:lnTo>
                    <a:lnTo>
                      <a:pt x="123" y="168"/>
                    </a:lnTo>
                    <a:lnTo>
                      <a:pt x="103" y="193"/>
                    </a:lnTo>
                    <a:lnTo>
                      <a:pt x="84" y="219"/>
                    </a:lnTo>
                    <a:lnTo>
                      <a:pt x="66" y="248"/>
                    </a:lnTo>
                    <a:lnTo>
                      <a:pt x="50" y="278"/>
                    </a:lnTo>
                    <a:lnTo>
                      <a:pt x="36" y="307"/>
                    </a:lnTo>
                    <a:lnTo>
                      <a:pt x="25" y="337"/>
                    </a:lnTo>
                    <a:lnTo>
                      <a:pt x="16" y="367"/>
                    </a:lnTo>
                    <a:lnTo>
                      <a:pt x="9" y="398"/>
                    </a:lnTo>
                    <a:lnTo>
                      <a:pt x="4" y="429"/>
                    </a:lnTo>
                    <a:lnTo>
                      <a:pt x="1" y="461"/>
                    </a:lnTo>
                    <a:lnTo>
                      <a:pt x="0" y="495"/>
                    </a:lnTo>
                    <a:lnTo>
                      <a:pt x="0" y="495"/>
                    </a:lnTo>
                    <a:lnTo>
                      <a:pt x="0" y="495"/>
                    </a:lnTo>
                    <a:lnTo>
                      <a:pt x="1" y="529"/>
                    </a:lnTo>
                    <a:lnTo>
                      <a:pt x="4" y="561"/>
                    </a:lnTo>
                    <a:lnTo>
                      <a:pt x="9" y="593"/>
                    </a:lnTo>
                    <a:lnTo>
                      <a:pt x="16" y="624"/>
                    </a:lnTo>
                    <a:lnTo>
                      <a:pt x="25" y="654"/>
                    </a:lnTo>
                    <a:lnTo>
                      <a:pt x="37" y="684"/>
                    </a:lnTo>
                    <a:lnTo>
                      <a:pt x="50" y="713"/>
                    </a:lnTo>
                    <a:lnTo>
                      <a:pt x="66" y="743"/>
                    </a:lnTo>
                    <a:lnTo>
                      <a:pt x="84" y="772"/>
                    </a:lnTo>
                    <a:lnTo>
                      <a:pt x="103" y="798"/>
                    </a:lnTo>
                    <a:lnTo>
                      <a:pt x="123" y="823"/>
                    </a:lnTo>
                    <a:lnTo>
                      <a:pt x="144" y="846"/>
                    </a:lnTo>
                    <a:lnTo>
                      <a:pt x="168" y="867"/>
                    </a:lnTo>
                    <a:lnTo>
                      <a:pt x="193" y="887"/>
                    </a:lnTo>
                    <a:lnTo>
                      <a:pt x="219" y="906"/>
                    </a:lnTo>
                    <a:lnTo>
                      <a:pt x="248" y="924"/>
                    </a:lnTo>
                    <a:lnTo>
                      <a:pt x="269" y="935"/>
                    </a:lnTo>
                    <a:lnTo>
                      <a:pt x="289" y="945"/>
                    </a:lnTo>
                    <a:lnTo>
                      <a:pt x="310" y="954"/>
                    </a:lnTo>
                    <a:lnTo>
                      <a:pt x="332" y="963"/>
                    </a:lnTo>
                    <a:lnTo>
                      <a:pt x="332" y="963"/>
                    </a:lnTo>
                    <a:lnTo>
                      <a:pt x="332" y="1135"/>
                    </a:lnTo>
                    <a:lnTo>
                      <a:pt x="332" y="1141"/>
                    </a:lnTo>
                    <a:lnTo>
                      <a:pt x="333" y="1147"/>
                    </a:lnTo>
                    <a:lnTo>
                      <a:pt x="335" y="1152"/>
                    </a:lnTo>
                    <a:lnTo>
                      <a:pt x="337" y="1157"/>
                    </a:lnTo>
                    <a:lnTo>
                      <a:pt x="339" y="1163"/>
                    </a:lnTo>
                    <a:lnTo>
                      <a:pt x="342" y="1167"/>
                    </a:lnTo>
                    <a:lnTo>
                      <a:pt x="345" y="1172"/>
                    </a:lnTo>
                    <a:lnTo>
                      <a:pt x="349" y="1176"/>
                    </a:lnTo>
                    <a:lnTo>
                      <a:pt x="353" y="1180"/>
                    </a:lnTo>
                    <a:lnTo>
                      <a:pt x="358" y="1183"/>
                    </a:lnTo>
                    <a:lnTo>
                      <a:pt x="362" y="1186"/>
                    </a:lnTo>
                    <a:lnTo>
                      <a:pt x="367" y="1188"/>
                    </a:lnTo>
                    <a:lnTo>
                      <a:pt x="373" y="1190"/>
                    </a:lnTo>
                    <a:lnTo>
                      <a:pt x="378" y="1192"/>
                    </a:lnTo>
                    <a:lnTo>
                      <a:pt x="384" y="1193"/>
                    </a:lnTo>
                    <a:lnTo>
                      <a:pt x="390" y="1193"/>
                    </a:lnTo>
                    <a:lnTo>
                      <a:pt x="601" y="1193"/>
                    </a:lnTo>
                    <a:lnTo>
                      <a:pt x="607" y="1193"/>
                    </a:lnTo>
                    <a:lnTo>
                      <a:pt x="613" y="1192"/>
                    </a:lnTo>
                    <a:lnTo>
                      <a:pt x="618" y="1190"/>
                    </a:lnTo>
                    <a:lnTo>
                      <a:pt x="624" y="1188"/>
                    </a:lnTo>
                    <a:lnTo>
                      <a:pt x="629" y="1186"/>
                    </a:lnTo>
                    <a:lnTo>
                      <a:pt x="633" y="1183"/>
                    </a:lnTo>
                    <a:lnTo>
                      <a:pt x="638" y="1180"/>
                    </a:lnTo>
                    <a:lnTo>
                      <a:pt x="642" y="1176"/>
                    </a:lnTo>
                    <a:lnTo>
                      <a:pt x="646" y="1172"/>
                    </a:lnTo>
                    <a:lnTo>
                      <a:pt x="649" y="1167"/>
                    </a:lnTo>
                    <a:lnTo>
                      <a:pt x="652" y="1163"/>
                    </a:lnTo>
                    <a:lnTo>
                      <a:pt x="654" y="1157"/>
                    </a:lnTo>
                    <a:lnTo>
                      <a:pt x="656" y="1152"/>
                    </a:lnTo>
                    <a:lnTo>
                      <a:pt x="658" y="1147"/>
                    </a:lnTo>
                    <a:lnTo>
                      <a:pt x="659" y="1141"/>
                    </a:lnTo>
                    <a:lnTo>
                      <a:pt x="659" y="1135"/>
                    </a:lnTo>
                    <a:lnTo>
                      <a:pt x="659" y="963"/>
                    </a:lnTo>
                    <a:lnTo>
                      <a:pt x="659" y="963"/>
                    </a:lnTo>
                    <a:lnTo>
                      <a:pt x="659" y="963"/>
                    </a:lnTo>
                    <a:lnTo>
                      <a:pt x="681" y="954"/>
                    </a:lnTo>
                    <a:lnTo>
                      <a:pt x="702" y="945"/>
                    </a:lnTo>
                    <a:lnTo>
                      <a:pt x="722" y="935"/>
                    </a:lnTo>
                    <a:lnTo>
                      <a:pt x="743" y="924"/>
                    </a:lnTo>
                    <a:lnTo>
                      <a:pt x="772" y="906"/>
                    </a:lnTo>
                    <a:lnTo>
                      <a:pt x="798" y="887"/>
                    </a:lnTo>
                    <a:lnTo>
                      <a:pt x="823" y="867"/>
                    </a:lnTo>
                    <a:lnTo>
                      <a:pt x="847" y="846"/>
                    </a:lnTo>
                    <a:lnTo>
                      <a:pt x="868" y="823"/>
                    </a:lnTo>
                    <a:lnTo>
                      <a:pt x="888" y="798"/>
                    </a:lnTo>
                    <a:lnTo>
                      <a:pt x="907" y="772"/>
                    </a:lnTo>
                    <a:lnTo>
                      <a:pt x="925" y="743"/>
                    </a:lnTo>
                    <a:lnTo>
                      <a:pt x="941" y="713"/>
                    </a:lnTo>
                    <a:lnTo>
                      <a:pt x="954" y="684"/>
                    </a:lnTo>
                    <a:lnTo>
                      <a:pt x="966" y="654"/>
                    </a:lnTo>
                    <a:lnTo>
                      <a:pt x="975" y="624"/>
                    </a:lnTo>
                    <a:lnTo>
                      <a:pt x="982" y="593"/>
                    </a:lnTo>
                    <a:lnTo>
                      <a:pt x="987" y="561"/>
                    </a:lnTo>
                    <a:lnTo>
                      <a:pt x="990" y="529"/>
                    </a:lnTo>
                    <a:lnTo>
                      <a:pt x="991" y="495"/>
                    </a:lnTo>
                    <a:lnTo>
                      <a:pt x="991" y="495"/>
                    </a:lnTo>
                    <a:lnTo>
                      <a:pt x="991" y="495"/>
                    </a:lnTo>
                    <a:lnTo>
                      <a:pt x="990" y="461"/>
                    </a:lnTo>
                    <a:lnTo>
                      <a:pt x="987" y="429"/>
                    </a:lnTo>
                    <a:lnTo>
                      <a:pt x="982" y="398"/>
                    </a:lnTo>
                    <a:lnTo>
                      <a:pt x="975" y="367"/>
                    </a:lnTo>
                    <a:lnTo>
                      <a:pt x="966" y="337"/>
                    </a:lnTo>
                    <a:lnTo>
                      <a:pt x="954" y="307"/>
                    </a:lnTo>
                    <a:lnTo>
                      <a:pt x="941" y="278"/>
                    </a:lnTo>
                    <a:lnTo>
                      <a:pt x="925" y="248"/>
                    </a:lnTo>
                    <a:lnTo>
                      <a:pt x="907" y="219"/>
                    </a:lnTo>
                    <a:lnTo>
                      <a:pt x="888" y="193"/>
                    </a:lnTo>
                    <a:lnTo>
                      <a:pt x="868" y="168"/>
                    </a:lnTo>
                    <a:lnTo>
                      <a:pt x="847" y="144"/>
                    </a:lnTo>
                    <a:lnTo>
                      <a:pt x="823" y="123"/>
                    </a:lnTo>
                    <a:lnTo>
                      <a:pt x="798" y="103"/>
                    </a:lnTo>
                    <a:lnTo>
                      <a:pt x="772" y="84"/>
                    </a:lnTo>
                    <a:lnTo>
                      <a:pt x="743" y="66"/>
                    </a:lnTo>
                    <a:lnTo>
                      <a:pt x="713" y="50"/>
                    </a:lnTo>
                    <a:lnTo>
                      <a:pt x="684" y="36"/>
                    </a:lnTo>
                    <a:lnTo>
                      <a:pt x="654" y="25"/>
                    </a:lnTo>
                    <a:lnTo>
                      <a:pt x="624" y="16"/>
                    </a:lnTo>
                    <a:lnTo>
                      <a:pt x="593" y="9"/>
                    </a:lnTo>
                    <a:lnTo>
                      <a:pt x="562" y="4"/>
                    </a:lnTo>
                    <a:lnTo>
                      <a:pt x="529" y="1"/>
                    </a:lnTo>
                    <a:lnTo>
                      <a:pt x="496" y="0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299" name=""/>
              <p:cNvSpPr/>
              <p:nvPr/>
            </p:nvSpPr>
            <p:spPr>
              <a:xfrm>
                <a:off x="320400" y="667080"/>
                <a:ext cx="167040" cy="41760"/>
              </a:xfrm>
              <a:custGeom>
                <a:avLst/>
                <a:gdLst>
                  <a:gd name="textAreaLeft" fmla="*/ 0 w 167040"/>
                  <a:gd name="textAreaRight" fmla="*/ 167400 w 167040"/>
                  <a:gd name="textAreaTop" fmla="*/ 0 h 41760"/>
                  <a:gd name="textAreaBottom" fmla="*/ 42120 h 41760"/>
                </a:gdLst>
                <a:ahLst/>
                <a:cxnLst/>
                <a:rect l="textAreaLeft" t="textAreaTop" r="textAreaRight" b="textAreaBottom"/>
                <a:pathLst>
                  <a:path w="465" h="117">
                    <a:moveTo>
                      <a:pt x="233" y="117"/>
                    </a:moveTo>
                    <a:lnTo>
                      <a:pt x="407" y="117"/>
                    </a:lnTo>
                    <a:lnTo>
                      <a:pt x="413" y="117"/>
                    </a:lnTo>
                    <a:lnTo>
                      <a:pt x="419" y="116"/>
                    </a:lnTo>
                    <a:lnTo>
                      <a:pt x="424" y="114"/>
                    </a:lnTo>
                    <a:lnTo>
                      <a:pt x="430" y="112"/>
                    </a:lnTo>
                    <a:lnTo>
                      <a:pt x="435" y="110"/>
                    </a:lnTo>
                    <a:lnTo>
                      <a:pt x="439" y="107"/>
                    </a:lnTo>
                    <a:lnTo>
                      <a:pt x="444" y="103"/>
                    </a:lnTo>
                    <a:lnTo>
                      <a:pt x="448" y="100"/>
                    </a:lnTo>
                    <a:lnTo>
                      <a:pt x="452" y="95"/>
                    </a:lnTo>
                    <a:lnTo>
                      <a:pt x="455" y="91"/>
                    </a:lnTo>
                    <a:lnTo>
                      <a:pt x="458" y="86"/>
                    </a:lnTo>
                    <a:lnTo>
                      <a:pt x="460" y="81"/>
                    </a:lnTo>
                    <a:lnTo>
                      <a:pt x="462" y="76"/>
                    </a:lnTo>
                    <a:lnTo>
                      <a:pt x="464" y="70"/>
                    </a:lnTo>
                    <a:lnTo>
                      <a:pt x="465" y="64"/>
                    </a:lnTo>
                    <a:lnTo>
                      <a:pt x="465" y="58"/>
                    </a:lnTo>
                    <a:lnTo>
                      <a:pt x="465" y="52"/>
                    </a:lnTo>
                    <a:lnTo>
                      <a:pt x="464" y="46"/>
                    </a:lnTo>
                    <a:lnTo>
                      <a:pt x="462" y="41"/>
                    </a:lnTo>
                    <a:lnTo>
                      <a:pt x="460" y="35"/>
                    </a:lnTo>
                    <a:lnTo>
                      <a:pt x="458" y="30"/>
                    </a:lnTo>
                    <a:lnTo>
                      <a:pt x="455" y="25"/>
                    </a:lnTo>
                    <a:lnTo>
                      <a:pt x="452" y="21"/>
                    </a:lnTo>
                    <a:lnTo>
                      <a:pt x="448" y="17"/>
                    </a:lnTo>
                    <a:lnTo>
                      <a:pt x="444" y="13"/>
                    </a:lnTo>
                    <a:lnTo>
                      <a:pt x="439" y="10"/>
                    </a:lnTo>
                    <a:lnTo>
                      <a:pt x="435" y="7"/>
                    </a:lnTo>
                    <a:lnTo>
                      <a:pt x="430" y="4"/>
                    </a:lnTo>
                    <a:lnTo>
                      <a:pt x="424" y="3"/>
                    </a:lnTo>
                    <a:lnTo>
                      <a:pt x="419" y="1"/>
                    </a:lnTo>
                    <a:lnTo>
                      <a:pt x="413" y="0"/>
                    </a:lnTo>
                    <a:lnTo>
                      <a:pt x="407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1" y="3"/>
                    </a:lnTo>
                    <a:lnTo>
                      <a:pt x="35" y="4"/>
                    </a:lnTo>
                    <a:lnTo>
                      <a:pt x="30" y="7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0" y="25"/>
                    </a:lnTo>
                    <a:lnTo>
                      <a:pt x="7" y="30"/>
                    </a:lnTo>
                    <a:lnTo>
                      <a:pt x="5" y="35"/>
                    </a:lnTo>
                    <a:lnTo>
                      <a:pt x="3" y="41"/>
                    </a:lnTo>
                    <a:lnTo>
                      <a:pt x="1" y="46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1" y="70"/>
                    </a:lnTo>
                    <a:lnTo>
                      <a:pt x="3" y="76"/>
                    </a:lnTo>
                    <a:lnTo>
                      <a:pt x="5" y="81"/>
                    </a:lnTo>
                    <a:lnTo>
                      <a:pt x="7" y="86"/>
                    </a:lnTo>
                    <a:lnTo>
                      <a:pt x="10" y="91"/>
                    </a:lnTo>
                    <a:lnTo>
                      <a:pt x="13" y="95"/>
                    </a:lnTo>
                    <a:lnTo>
                      <a:pt x="17" y="100"/>
                    </a:lnTo>
                    <a:lnTo>
                      <a:pt x="21" y="103"/>
                    </a:lnTo>
                    <a:lnTo>
                      <a:pt x="26" y="107"/>
                    </a:lnTo>
                    <a:lnTo>
                      <a:pt x="30" y="110"/>
                    </a:lnTo>
                    <a:lnTo>
                      <a:pt x="35" y="112"/>
                    </a:lnTo>
                    <a:lnTo>
                      <a:pt x="41" y="114"/>
                    </a:lnTo>
                    <a:lnTo>
                      <a:pt x="46" y="116"/>
                    </a:lnTo>
                    <a:lnTo>
                      <a:pt x="52" y="117"/>
                    </a:lnTo>
                    <a:lnTo>
                      <a:pt x="58" y="117"/>
                    </a:lnTo>
                    <a:lnTo>
                      <a:pt x="233" y="117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300" name=""/>
              <p:cNvSpPr/>
              <p:nvPr/>
            </p:nvSpPr>
            <p:spPr>
              <a:xfrm>
                <a:off x="336600" y="708480"/>
                <a:ext cx="134640" cy="41400"/>
              </a:xfrm>
              <a:custGeom>
                <a:avLst/>
                <a:gdLst>
                  <a:gd name="textAreaLeft" fmla="*/ 0 w 134640"/>
                  <a:gd name="textAreaRight" fmla="*/ 135000 w 134640"/>
                  <a:gd name="textAreaTop" fmla="*/ 0 h 41400"/>
                  <a:gd name="textAreaBottom" fmla="*/ 41760 h 41400"/>
                </a:gdLst>
                <a:ahLst/>
                <a:cxnLst/>
                <a:rect l="textAreaLeft" t="textAreaTop" r="textAreaRight" b="textAreaBottom"/>
                <a:pathLst>
                  <a:path w="375" h="116">
                    <a:moveTo>
                      <a:pt x="188" y="116"/>
                    </a:moveTo>
                    <a:lnTo>
                      <a:pt x="317" y="116"/>
                    </a:lnTo>
                    <a:lnTo>
                      <a:pt x="323" y="116"/>
                    </a:lnTo>
                    <a:lnTo>
                      <a:pt x="329" y="115"/>
                    </a:lnTo>
                    <a:lnTo>
                      <a:pt x="334" y="113"/>
                    </a:lnTo>
                    <a:lnTo>
                      <a:pt x="340" y="111"/>
                    </a:lnTo>
                    <a:lnTo>
                      <a:pt x="345" y="109"/>
                    </a:lnTo>
                    <a:lnTo>
                      <a:pt x="349" y="106"/>
                    </a:lnTo>
                    <a:lnTo>
                      <a:pt x="354" y="103"/>
                    </a:lnTo>
                    <a:lnTo>
                      <a:pt x="358" y="99"/>
                    </a:lnTo>
                    <a:lnTo>
                      <a:pt x="362" y="95"/>
                    </a:lnTo>
                    <a:lnTo>
                      <a:pt x="365" y="90"/>
                    </a:lnTo>
                    <a:lnTo>
                      <a:pt x="368" y="86"/>
                    </a:lnTo>
                    <a:lnTo>
                      <a:pt x="370" y="81"/>
                    </a:lnTo>
                    <a:lnTo>
                      <a:pt x="372" y="75"/>
                    </a:lnTo>
                    <a:lnTo>
                      <a:pt x="374" y="70"/>
                    </a:lnTo>
                    <a:lnTo>
                      <a:pt x="375" y="64"/>
                    </a:lnTo>
                    <a:lnTo>
                      <a:pt x="375" y="58"/>
                    </a:lnTo>
                    <a:lnTo>
                      <a:pt x="375" y="58"/>
                    </a:lnTo>
                    <a:lnTo>
                      <a:pt x="375" y="52"/>
                    </a:lnTo>
                    <a:lnTo>
                      <a:pt x="374" y="46"/>
                    </a:lnTo>
                    <a:lnTo>
                      <a:pt x="372" y="41"/>
                    </a:lnTo>
                    <a:lnTo>
                      <a:pt x="370" y="35"/>
                    </a:lnTo>
                    <a:lnTo>
                      <a:pt x="368" y="30"/>
                    </a:lnTo>
                    <a:lnTo>
                      <a:pt x="365" y="26"/>
                    </a:lnTo>
                    <a:lnTo>
                      <a:pt x="362" y="21"/>
                    </a:lnTo>
                    <a:lnTo>
                      <a:pt x="358" y="17"/>
                    </a:lnTo>
                    <a:lnTo>
                      <a:pt x="354" y="13"/>
                    </a:lnTo>
                    <a:lnTo>
                      <a:pt x="349" y="10"/>
                    </a:lnTo>
                    <a:lnTo>
                      <a:pt x="345" y="7"/>
                    </a:lnTo>
                    <a:lnTo>
                      <a:pt x="340" y="5"/>
                    </a:lnTo>
                    <a:lnTo>
                      <a:pt x="334" y="3"/>
                    </a:lnTo>
                    <a:lnTo>
                      <a:pt x="329" y="1"/>
                    </a:lnTo>
                    <a:lnTo>
                      <a:pt x="323" y="0"/>
                    </a:lnTo>
                    <a:lnTo>
                      <a:pt x="317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1" y="3"/>
                    </a:lnTo>
                    <a:lnTo>
                      <a:pt x="35" y="5"/>
                    </a:lnTo>
                    <a:lnTo>
                      <a:pt x="30" y="7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0" y="26"/>
                    </a:lnTo>
                    <a:lnTo>
                      <a:pt x="7" y="30"/>
                    </a:lnTo>
                    <a:lnTo>
                      <a:pt x="5" y="35"/>
                    </a:lnTo>
                    <a:lnTo>
                      <a:pt x="3" y="41"/>
                    </a:lnTo>
                    <a:lnTo>
                      <a:pt x="1" y="46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1" y="70"/>
                    </a:lnTo>
                    <a:lnTo>
                      <a:pt x="3" y="75"/>
                    </a:lnTo>
                    <a:lnTo>
                      <a:pt x="5" y="81"/>
                    </a:lnTo>
                    <a:lnTo>
                      <a:pt x="7" y="86"/>
                    </a:lnTo>
                    <a:lnTo>
                      <a:pt x="10" y="90"/>
                    </a:lnTo>
                    <a:lnTo>
                      <a:pt x="13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6" y="106"/>
                    </a:lnTo>
                    <a:lnTo>
                      <a:pt x="30" y="109"/>
                    </a:lnTo>
                    <a:lnTo>
                      <a:pt x="35" y="111"/>
                    </a:lnTo>
                    <a:lnTo>
                      <a:pt x="41" y="113"/>
                    </a:lnTo>
                    <a:lnTo>
                      <a:pt x="46" y="115"/>
                    </a:lnTo>
                    <a:lnTo>
                      <a:pt x="52" y="116"/>
                    </a:lnTo>
                    <a:lnTo>
                      <a:pt x="58" y="116"/>
                    </a:lnTo>
                    <a:lnTo>
                      <a:pt x="188" y="116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301" name=""/>
              <p:cNvSpPr/>
              <p:nvPr/>
            </p:nvSpPr>
            <p:spPr>
              <a:xfrm>
                <a:off x="323280" y="356040"/>
                <a:ext cx="163080" cy="310680"/>
              </a:xfrm>
              <a:custGeom>
                <a:avLst/>
                <a:gdLst>
                  <a:gd name="textAreaLeft" fmla="*/ 0 w 163080"/>
                  <a:gd name="textAreaRight" fmla="*/ 163440 w 163080"/>
                  <a:gd name="textAreaTop" fmla="*/ 0 h 310680"/>
                  <a:gd name="textAreaBottom" fmla="*/ 311040 h 310680"/>
                </a:gdLst>
                <a:ahLst/>
                <a:cxnLst/>
                <a:rect l="textAreaLeft" t="textAreaTop" r="textAreaRight" b="textAreaBottom"/>
                <a:pathLst>
                  <a:path w="454" h="864">
                    <a:moveTo>
                      <a:pt x="165" y="864"/>
                    </a:moveTo>
                    <a:lnTo>
                      <a:pt x="173" y="457"/>
                    </a:lnTo>
                    <a:lnTo>
                      <a:pt x="174" y="443"/>
                    </a:lnTo>
                    <a:lnTo>
                      <a:pt x="177" y="431"/>
                    </a:lnTo>
                    <a:lnTo>
                      <a:pt x="182" y="419"/>
                    </a:lnTo>
                    <a:lnTo>
                      <a:pt x="188" y="408"/>
                    </a:lnTo>
                    <a:lnTo>
                      <a:pt x="195" y="397"/>
                    </a:lnTo>
                    <a:lnTo>
                      <a:pt x="203" y="387"/>
                    </a:lnTo>
                    <a:lnTo>
                      <a:pt x="223" y="368"/>
                    </a:lnTo>
                    <a:lnTo>
                      <a:pt x="245" y="351"/>
                    </a:lnTo>
                    <a:lnTo>
                      <a:pt x="270" y="334"/>
                    </a:lnTo>
                    <a:lnTo>
                      <a:pt x="324" y="302"/>
                    </a:lnTo>
                    <a:lnTo>
                      <a:pt x="375" y="270"/>
                    </a:lnTo>
                    <a:lnTo>
                      <a:pt x="399" y="252"/>
                    </a:lnTo>
                    <a:lnTo>
                      <a:pt x="419" y="232"/>
                    </a:lnTo>
                    <a:lnTo>
                      <a:pt x="428" y="222"/>
                    </a:lnTo>
                    <a:lnTo>
                      <a:pt x="435" y="211"/>
                    </a:lnTo>
                    <a:lnTo>
                      <a:pt x="442" y="200"/>
                    </a:lnTo>
                    <a:lnTo>
                      <a:pt x="447" y="188"/>
                    </a:lnTo>
                    <a:lnTo>
                      <a:pt x="451" y="175"/>
                    </a:lnTo>
                    <a:lnTo>
                      <a:pt x="453" y="161"/>
                    </a:lnTo>
                    <a:lnTo>
                      <a:pt x="454" y="147"/>
                    </a:lnTo>
                    <a:lnTo>
                      <a:pt x="453" y="132"/>
                    </a:lnTo>
                    <a:lnTo>
                      <a:pt x="450" y="119"/>
                    </a:lnTo>
                    <a:lnTo>
                      <a:pt x="447" y="109"/>
                    </a:lnTo>
                    <a:lnTo>
                      <a:pt x="442" y="99"/>
                    </a:lnTo>
                    <a:lnTo>
                      <a:pt x="435" y="92"/>
                    </a:lnTo>
                    <a:lnTo>
                      <a:pt x="428" y="85"/>
                    </a:lnTo>
                    <a:lnTo>
                      <a:pt x="420" y="79"/>
                    </a:lnTo>
                    <a:lnTo>
                      <a:pt x="410" y="75"/>
                    </a:lnTo>
                    <a:lnTo>
                      <a:pt x="400" y="72"/>
                    </a:lnTo>
                    <a:lnTo>
                      <a:pt x="390" y="70"/>
                    </a:lnTo>
                    <a:lnTo>
                      <a:pt x="379" y="69"/>
                    </a:lnTo>
                    <a:lnTo>
                      <a:pt x="355" y="70"/>
                    </a:lnTo>
                    <a:lnTo>
                      <a:pt x="331" y="74"/>
                    </a:lnTo>
                    <a:lnTo>
                      <a:pt x="307" y="82"/>
                    </a:lnTo>
                    <a:lnTo>
                      <a:pt x="284" y="91"/>
                    </a:lnTo>
                    <a:lnTo>
                      <a:pt x="262" y="103"/>
                    </a:lnTo>
                    <a:lnTo>
                      <a:pt x="244" y="116"/>
                    </a:lnTo>
                    <a:lnTo>
                      <a:pt x="235" y="123"/>
                    </a:lnTo>
                    <a:lnTo>
                      <a:pt x="228" y="130"/>
                    </a:lnTo>
                    <a:lnTo>
                      <a:pt x="223" y="138"/>
                    </a:lnTo>
                    <a:lnTo>
                      <a:pt x="218" y="145"/>
                    </a:lnTo>
                    <a:lnTo>
                      <a:pt x="214" y="153"/>
                    </a:lnTo>
                    <a:lnTo>
                      <a:pt x="213" y="161"/>
                    </a:lnTo>
                    <a:lnTo>
                      <a:pt x="212" y="168"/>
                    </a:lnTo>
                    <a:lnTo>
                      <a:pt x="214" y="175"/>
                    </a:lnTo>
                    <a:lnTo>
                      <a:pt x="217" y="183"/>
                    </a:lnTo>
                    <a:lnTo>
                      <a:pt x="222" y="190"/>
                    </a:lnTo>
                    <a:lnTo>
                      <a:pt x="226" y="194"/>
                    </a:lnTo>
                    <a:lnTo>
                      <a:pt x="231" y="198"/>
                    </a:lnTo>
                    <a:lnTo>
                      <a:pt x="235" y="200"/>
                    </a:lnTo>
                    <a:lnTo>
                      <a:pt x="240" y="202"/>
                    </a:lnTo>
                    <a:lnTo>
                      <a:pt x="244" y="203"/>
                    </a:lnTo>
                    <a:lnTo>
                      <a:pt x="248" y="202"/>
                    </a:lnTo>
                    <a:lnTo>
                      <a:pt x="253" y="201"/>
                    </a:lnTo>
                    <a:lnTo>
                      <a:pt x="256" y="199"/>
                    </a:lnTo>
                    <a:lnTo>
                      <a:pt x="260" y="197"/>
                    </a:lnTo>
                    <a:lnTo>
                      <a:pt x="264" y="193"/>
                    </a:lnTo>
                    <a:lnTo>
                      <a:pt x="267" y="190"/>
                    </a:lnTo>
                    <a:lnTo>
                      <a:pt x="270" y="185"/>
                    </a:lnTo>
                    <a:lnTo>
                      <a:pt x="276" y="174"/>
                    </a:lnTo>
                    <a:lnTo>
                      <a:pt x="280" y="162"/>
                    </a:lnTo>
                    <a:lnTo>
                      <a:pt x="283" y="148"/>
                    </a:lnTo>
                    <a:lnTo>
                      <a:pt x="284" y="134"/>
                    </a:lnTo>
                    <a:lnTo>
                      <a:pt x="284" y="119"/>
                    </a:lnTo>
                    <a:lnTo>
                      <a:pt x="281" y="103"/>
                    </a:lnTo>
                    <a:lnTo>
                      <a:pt x="277" y="89"/>
                    </a:lnTo>
                    <a:lnTo>
                      <a:pt x="270" y="74"/>
                    </a:lnTo>
                    <a:lnTo>
                      <a:pt x="266" y="68"/>
                    </a:lnTo>
                    <a:lnTo>
                      <a:pt x="261" y="61"/>
                    </a:lnTo>
                    <a:lnTo>
                      <a:pt x="256" y="55"/>
                    </a:lnTo>
                    <a:lnTo>
                      <a:pt x="250" y="50"/>
                    </a:lnTo>
                    <a:lnTo>
                      <a:pt x="242" y="44"/>
                    </a:lnTo>
                    <a:lnTo>
                      <a:pt x="231" y="37"/>
                    </a:lnTo>
                    <a:lnTo>
                      <a:pt x="218" y="30"/>
                    </a:lnTo>
                    <a:lnTo>
                      <a:pt x="203" y="23"/>
                    </a:lnTo>
                    <a:lnTo>
                      <a:pt x="187" y="16"/>
                    </a:lnTo>
                    <a:lnTo>
                      <a:pt x="169" y="10"/>
                    </a:lnTo>
                    <a:lnTo>
                      <a:pt x="151" y="5"/>
                    </a:lnTo>
                    <a:lnTo>
                      <a:pt x="132" y="2"/>
                    </a:lnTo>
                    <a:lnTo>
                      <a:pt x="113" y="0"/>
                    </a:lnTo>
                    <a:lnTo>
                      <a:pt x="94" y="1"/>
                    </a:lnTo>
                    <a:lnTo>
                      <a:pt x="76" y="4"/>
                    </a:lnTo>
                    <a:lnTo>
                      <a:pt x="67" y="6"/>
                    </a:lnTo>
                    <a:lnTo>
                      <a:pt x="59" y="10"/>
                    </a:lnTo>
                    <a:lnTo>
                      <a:pt x="50" y="14"/>
                    </a:lnTo>
                    <a:lnTo>
                      <a:pt x="42" y="19"/>
                    </a:lnTo>
                    <a:lnTo>
                      <a:pt x="35" y="25"/>
                    </a:lnTo>
                    <a:lnTo>
                      <a:pt x="28" y="32"/>
                    </a:lnTo>
                    <a:lnTo>
                      <a:pt x="21" y="40"/>
                    </a:lnTo>
                    <a:lnTo>
                      <a:pt x="15" y="49"/>
                    </a:lnTo>
                    <a:lnTo>
                      <a:pt x="10" y="59"/>
                    </a:lnTo>
                    <a:lnTo>
                      <a:pt x="5" y="71"/>
                    </a:lnTo>
                    <a:lnTo>
                      <a:pt x="1" y="82"/>
                    </a:lnTo>
                    <a:lnTo>
                      <a:pt x="0" y="94"/>
                    </a:lnTo>
                    <a:lnTo>
                      <a:pt x="1" y="105"/>
                    </a:lnTo>
                    <a:lnTo>
                      <a:pt x="3" y="117"/>
                    </a:lnTo>
                    <a:lnTo>
                      <a:pt x="7" y="129"/>
                    </a:lnTo>
                    <a:lnTo>
                      <a:pt x="12" y="141"/>
                    </a:lnTo>
                    <a:lnTo>
                      <a:pt x="27" y="165"/>
                    </a:lnTo>
                    <a:lnTo>
                      <a:pt x="46" y="189"/>
                    </a:lnTo>
                    <a:lnTo>
                      <a:pt x="69" y="213"/>
                    </a:lnTo>
                    <a:lnTo>
                      <a:pt x="122" y="261"/>
                    </a:lnTo>
                    <a:lnTo>
                      <a:pt x="177" y="309"/>
                    </a:lnTo>
                    <a:lnTo>
                      <a:pt x="227" y="355"/>
                    </a:lnTo>
                    <a:lnTo>
                      <a:pt x="248" y="378"/>
                    </a:lnTo>
                    <a:lnTo>
                      <a:pt x="264" y="400"/>
                    </a:lnTo>
                    <a:lnTo>
                      <a:pt x="270" y="411"/>
                    </a:lnTo>
                    <a:lnTo>
                      <a:pt x="275" y="422"/>
                    </a:lnTo>
                    <a:lnTo>
                      <a:pt x="278" y="432"/>
                    </a:lnTo>
                    <a:lnTo>
                      <a:pt x="280" y="443"/>
                    </a:lnTo>
                    <a:lnTo>
                      <a:pt x="281" y="483"/>
                    </a:lnTo>
                    <a:lnTo>
                      <a:pt x="281" y="540"/>
                    </a:lnTo>
                    <a:lnTo>
                      <a:pt x="278" y="682"/>
                    </a:lnTo>
                    <a:lnTo>
                      <a:pt x="273" y="864"/>
                    </a:lnTo>
                    <a:lnTo>
                      <a:pt x="165" y="864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302" name=""/>
              <p:cNvSpPr/>
              <p:nvPr/>
            </p:nvSpPr>
            <p:spPr>
              <a:xfrm>
                <a:off x="404280" y="79560"/>
                <a:ext cx="360" cy="6120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303" name=""/>
              <p:cNvSpPr/>
              <p:nvPr/>
            </p:nvSpPr>
            <p:spPr>
              <a:xfrm flipH="1">
                <a:off x="615600" y="168120"/>
                <a:ext cx="43200" cy="4356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304" name=""/>
              <p:cNvSpPr/>
              <p:nvPr/>
            </p:nvSpPr>
            <p:spPr>
              <a:xfrm flipH="1">
                <a:off x="664560" y="405360"/>
                <a:ext cx="61200" cy="36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305" name=""/>
              <p:cNvSpPr/>
              <p:nvPr/>
            </p:nvSpPr>
            <p:spPr>
              <a:xfrm>
                <a:off x="149400" y="168120"/>
                <a:ext cx="43560" cy="4356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306" name=""/>
              <p:cNvSpPr/>
              <p:nvPr/>
            </p:nvSpPr>
            <p:spPr>
              <a:xfrm>
                <a:off x="82440" y="405360"/>
                <a:ext cx="61200" cy="360"/>
              </a:xfrm>
              <a:prstGeom prst="line">
                <a:avLst/>
              </a:prstGeom>
              <a:ln cap="rnd" w="28800">
                <a:solidFill>
                  <a:srgbClr val="ffffff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ffffff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  <p:grpSp>
          <p:nvGrpSpPr>
            <p:cNvPr id="307" name=""/>
            <p:cNvGrpSpPr/>
            <p:nvPr/>
          </p:nvGrpSpPr>
          <p:grpSpPr>
            <a:xfrm>
              <a:off x="69480" y="59040"/>
              <a:ext cx="643320" cy="670680"/>
              <a:chOff x="69480" y="59040"/>
              <a:chExt cx="643320" cy="670680"/>
            </a:xfrm>
          </p:grpSpPr>
          <p:sp>
            <p:nvSpPr>
              <p:cNvPr id="308" name=""/>
              <p:cNvSpPr/>
              <p:nvPr/>
            </p:nvSpPr>
            <p:spPr>
              <a:xfrm>
                <a:off x="212400" y="217080"/>
                <a:ext cx="356760" cy="429480"/>
              </a:xfrm>
              <a:custGeom>
                <a:avLst/>
                <a:gdLst>
                  <a:gd name="textAreaLeft" fmla="*/ 0 w 356760"/>
                  <a:gd name="textAreaRight" fmla="*/ 357120 w 356760"/>
                  <a:gd name="textAreaTop" fmla="*/ 0 h 429480"/>
                  <a:gd name="textAreaBottom" fmla="*/ 429840 h 429480"/>
                </a:gdLst>
                <a:ahLst/>
                <a:cxnLst/>
                <a:rect l="textAreaLeft" t="textAreaTop" r="textAreaRight" b="textAreaBottom"/>
                <a:pathLst>
                  <a:path w="992" h="1194">
                    <a:moveTo>
                      <a:pt x="496" y="0"/>
                    </a:moveTo>
                    <a:lnTo>
                      <a:pt x="496" y="0"/>
                    </a:lnTo>
                    <a:lnTo>
                      <a:pt x="496" y="0"/>
                    </a:lnTo>
                    <a:lnTo>
                      <a:pt x="462" y="1"/>
                    </a:lnTo>
                    <a:lnTo>
                      <a:pt x="430" y="4"/>
                    </a:lnTo>
                    <a:lnTo>
                      <a:pt x="398" y="9"/>
                    </a:lnTo>
                    <a:lnTo>
                      <a:pt x="367" y="16"/>
                    </a:lnTo>
                    <a:lnTo>
                      <a:pt x="337" y="25"/>
                    </a:lnTo>
                    <a:lnTo>
                      <a:pt x="307" y="36"/>
                    </a:lnTo>
                    <a:lnTo>
                      <a:pt x="278" y="50"/>
                    </a:lnTo>
                    <a:lnTo>
                      <a:pt x="248" y="66"/>
                    </a:lnTo>
                    <a:lnTo>
                      <a:pt x="219" y="84"/>
                    </a:lnTo>
                    <a:lnTo>
                      <a:pt x="193" y="103"/>
                    </a:lnTo>
                    <a:lnTo>
                      <a:pt x="168" y="123"/>
                    </a:lnTo>
                    <a:lnTo>
                      <a:pt x="145" y="144"/>
                    </a:lnTo>
                    <a:lnTo>
                      <a:pt x="123" y="168"/>
                    </a:lnTo>
                    <a:lnTo>
                      <a:pt x="103" y="193"/>
                    </a:lnTo>
                    <a:lnTo>
                      <a:pt x="85" y="219"/>
                    </a:lnTo>
                    <a:lnTo>
                      <a:pt x="67" y="248"/>
                    </a:lnTo>
                    <a:lnTo>
                      <a:pt x="51" y="278"/>
                    </a:lnTo>
                    <a:lnTo>
                      <a:pt x="37" y="307"/>
                    </a:lnTo>
                    <a:lnTo>
                      <a:pt x="26" y="337"/>
                    </a:lnTo>
                    <a:lnTo>
                      <a:pt x="16" y="367"/>
                    </a:lnTo>
                    <a:lnTo>
                      <a:pt x="9" y="398"/>
                    </a:lnTo>
                    <a:lnTo>
                      <a:pt x="4" y="430"/>
                    </a:lnTo>
                    <a:lnTo>
                      <a:pt x="1" y="462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1" y="529"/>
                    </a:lnTo>
                    <a:lnTo>
                      <a:pt x="4" y="562"/>
                    </a:lnTo>
                    <a:lnTo>
                      <a:pt x="10" y="593"/>
                    </a:lnTo>
                    <a:lnTo>
                      <a:pt x="17" y="624"/>
                    </a:lnTo>
                    <a:lnTo>
                      <a:pt x="26" y="654"/>
                    </a:lnTo>
                    <a:lnTo>
                      <a:pt x="37" y="684"/>
                    </a:lnTo>
                    <a:lnTo>
                      <a:pt x="51" y="713"/>
                    </a:lnTo>
                    <a:lnTo>
                      <a:pt x="67" y="743"/>
                    </a:lnTo>
                    <a:lnTo>
                      <a:pt x="85" y="771"/>
                    </a:lnTo>
                    <a:lnTo>
                      <a:pt x="103" y="798"/>
                    </a:lnTo>
                    <a:lnTo>
                      <a:pt x="123" y="823"/>
                    </a:lnTo>
                    <a:lnTo>
                      <a:pt x="145" y="846"/>
                    </a:lnTo>
                    <a:lnTo>
                      <a:pt x="168" y="868"/>
                    </a:lnTo>
                    <a:lnTo>
                      <a:pt x="193" y="888"/>
                    </a:lnTo>
                    <a:lnTo>
                      <a:pt x="219" y="906"/>
                    </a:lnTo>
                    <a:lnTo>
                      <a:pt x="248" y="924"/>
                    </a:lnTo>
                    <a:lnTo>
                      <a:pt x="269" y="936"/>
                    </a:lnTo>
                    <a:lnTo>
                      <a:pt x="290" y="946"/>
                    </a:lnTo>
                    <a:lnTo>
                      <a:pt x="310" y="955"/>
                    </a:lnTo>
                    <a:lnTo>
                      <a:pt x="332" y="963"/>
                    </a:lnTo>
                    <a:lnTo>
                      <a:pt x="332" y="963"/>
                    </a:lnTo>
                    <a:lnTo>
                      <a:pt x="332" y="1135"/>
                    </a:lnTo>
                    <a:lnTo>
                      <a:pt x="332" y="1141"/>
                    </a:lnTo>
                    <a:lnTo>
                      <a:pt x="333" y="1147"/>
                    </a:lnTo>
                    <a:lnTo>
                      <a:pt x="335" y="1153"/>
                    </a:lnTo>
                    <a:lnTo>
                      <a:pt x="337" y="1158"/>
                    </a:lnTo>
                    <a:lnTo>
                      <a:pt x="339" y="1163"/>
                    </a:lnTo>
                    <a:lnTo>
                      <a:pt x="342" y="1168"/>
                    </a:lnTo>
                    <a:lnTo>
                      <a:pt x="345" y="1173"/>
                    </a:lnTo>
                    <a:lnTo>
                      <a:pt x="349" y="1177"/>
                    </a:lnTo>
                    <a:lnTo>
                      <a:pt x="353" y="1181"/>
                    </a:lnTo>
                    <a:lnTo>
                      <a:pt x="358" y="1184"/>
                    </a:lnTo>
                    <a:lnTo>
                      <a:pt x="363" y="1187"/>
                    </a:lnTo>
                    <a:lnTo>
                      <a:pt x="368" y="1189"/>
                    </a:lnTo>
                    <a:lnTo>
                      <a:pt x="373" y="1191"/>
                    </a:lnTo>
                    <a:lnTo>
                      <a:pt x="379" y="1193"/>
                    </a:lnTo>
                    <a:lnTo>
                      <a:pt x="385" y="1194"/>
                    </a:lnTo>
                    <a:lnTo>
                      <a:pt x="391" y="1194"/>
                    </a:lnTo>
                    <a:lnTo>
                      <a:pt x="602" y="1194"/>
                    </a:lnTo>
                    <a:lnTo>
                      <a:pt x="608" y="1194"/>
                    </a:lnTo>
                    <a:lnTo>
                      <a:pt x="614" y="1193"/>
                    </a:lnTo>
                    <a:lnTo>
                      <a:pt x="619" y="1191"/>
                    </a:lnTo>
                    <a:lnTo>
                      <a:pt x="625" y="1189"/>
                    </a:lnTo>
                    <a:lnTo>
                      <a:pt x="630" y="1187"/>
                    </a:lnTo>
                    <a:lnTo>
                      <a:pt x="634" y="1184"/>
                    </a:lnTo>
                    <a:lnTo>
                      <a:pt x="639" y="1181"/>
                    </a:lnTo>
                    <a:lnTo>
                      <a:pt x="643" y="1177"/>
                    </a:lnTo>
                    <a:lnTo>
                      <a:pt x="647" y="1173"/>
                    </a:lnTo>
                    <a:lnTo>
                      <a:pt x="650" y="1168"/>
                    </a:lnTo>
                    <a:lnTo>
                      <a:pt x="653" y="1163"/>
                    </a:lnTo>
                    <a:lnTo>
                      <a:pt x="655" y="1158"/>
                    </a:lnTo>
                    <a:lnTo>
                      <a:pt x="657" y="1153"/>
                    </a:lnTo>
                    <a:lnTo>
                      <a:pt x="659" y="1147"/>
                    </a:lnTo>
                    <a:lnTo>
                      <a:pt x="660" y="1141"/>
                    </a:lnTo>
                    <a:lnTo>
                      <a:pt x="660" y="1135"/>
                    </a:lnTo>
                    <a:lnTo>
                      <a:pt x="660" y="963"/>
                    </a:lnTo>
                    <a:lnTo>
                      <a:pt x="660" y="963"/>
                    </a:lnTo>
                    <a:lnTo>
                      <a:pt x="660" y="963"/>
                    </a:lnTo>
                    <a:lnTo>
                      <a:pt x="682" y="955"/>
                    </a:lnTo>
                    <a:lnTo>
                      <a:pt x="703" y="945"/>
                    </a:lnTo>
                    <a:lnTo>
                      <a:pt x="723" y="935"/>
                    </a:lnTo>
                    <a:lnTo>
                      <a:pt x="744" y="924"/>
                    </a:lnTo>
                    <a:lnTo>
                      <a:pt x="772" y="906"/>
                    </a:lnTo>
                    <a:lnTo>
                      <a:pt x="799" y="888"/>
                    </a:lnTo>
                    <a:lnTo>
                      <a:pt x="824" y="867"/>
                    </a:lnTo>
                    <a:lnTo>
                      <a:pt x="847" y="846"/>
                    </a:lnTo>
                    <a:lnTo>
                      <a:pt x="869" y="823"/>
                    </a:lnTo>
                    <a:lnTo>
                      <a:pt x="889" y="798"/>
                    </a:lnTo>
                    <a:lnTo>
                      <a:pt x="907" y="771"/>
                    </a:lnTo>
                    <a:lnTo>
                      <a:pt x="925" y="743"/>
                    </a:lnTo>
                    <a:lnTo>
                      <a:pt x="941" y="713"/>
                    </a:lnTo>
                    <a:lnTo>
                      <a:pt x="955" y="684"/>
                    </a:lnTo>
                    <a:lnTo>
                      <a:pt x="966" y="654"/>
                    </a:lnTo>
                    <a:lnTo>
                      <a:pt x="976" y="624"/>
                    </a:lnTo>
                    <a:lnTo>
                      <a:pt x="983" y="593"/>
                    </a:lnTo>
                    <a:lnTo>
                      <a:pt x="988" y="562"/>
                    </a:lnTo>
                    <a:lnTo>
                      <a:pt x="991" y="529"/>
                    </a:lnTo>
                    <a:lnTo>
                      <a:pt x="992" y="496"/>
                    </a:lnTo>
                    <a:lnTo>
                      <a:pt x="992" y="496"/>
                    </a:lnTo>
                    <a:lnTo>
                      <a:pt x="992" y="496"/>
                    </a:lnTo>
                    <a:lnTo>
                      <a:pt x="991" y="462"/>
                    </a:lnTo>
                    <a:lnTo>
                      <a:pt x="988" y="430"/>
                    </a:lnTo>
                    <a:lnTo>
                      <a:pt x="983" y="398"/>
                    </a:lnTo>
                    <a:lnTo>
                      <a:pt x="976" y="367"/>
                    </a:lnTo>
                    <a:lnTo>
                      <a:pt x="966" y="337"/>
                    </a:lnTo>
                    <a:lnTo>
                      <a:pt x="955" y="307"/>
                    </a:lnTo>
                    <a:lnTo>
                      <a:pt x="941" y="278"/>
                    </a:lnTo>
                    <a:lnTo>
                      <a:pt x="925" y="248"/>
                    </a:lnTo>
                    <a:lnTo>
                      <a:pt x="907" y="219"/>
                    </a:lnTo>
                    <a:lnTo>
                      <a:pt x="889" y="193"/>
                    </a:lnTo>
                    <a:lnTo>
                      <a:pt x="869" y="168"/>
                    </a:lnTo>
                    <a:lnTo>
                      <a:pt x="847" y="144"/>
                    </a:lnTo>
                    <a:lnTo>
                      <a:pt x="824" y="123"/>
                    </a:lnTo>
                    <a:lnTo>
                      <a:pt x="799" y="103"/>
                    </a:lnTo>
                    <a:lnTo>
                      <a:pt x="773" y="84"/>
                    </a:lnTo>
                    <a:lnTo>
                      <a:pt x="744" y="66"/>
                    </a:lnTo>
                    <a:lnTo>
                      <a:pt x="714" y="50"/>
                    </a:lnTo>
                    <a:lnTo>
                      <a:pt x="685" y="36"/>
                    </a:lnTo>
                    <a:lnTo>
                      <a:pt x="655" y="25"/>
                    </a:lnTo>
                    <a:lnTo>
                      <a:pt x="624" y="16"/>
                    </a:lnTo>
                    <a:lnTo>
                      <a:pt x="594" y="9"/>
                    </a:lnTo>
                    <a:lnTo>
                      <a:pt x="562" y="4"/>
                    </a:lnTo>
                    <a:lnTo>
                      <a:pt x="530" y="1"/>
                    </a:lnTo>
                    <a:lnTo>
                      <a:pt x="496" y="0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309" name=""/>
              <p:cNvSpPr/>
              <p:nvPr/>
            </p:nvSpPr>
            <p:spPr>
              <a:xfrm>
                <a:off x="307080" y="646920"/>
                <a:ext cx="167400" cy="41400"/>
              </a:xfrm>
              <a:custGeom>
                <a:avLst/>
                <a:gdLst>
                  <a:gd name="textAreaLeft" fmla="*/ 0 w 167400"/>
                  <a:gd name="textAreaRight" fmla="*/ 167760 w 167400"/>
                  <a:gd name="textAreaTop" fmla="*/ 0 h 41400"/>
                  <a:gd name="textAreaBottom" fmla="*/ 41760 h 41400"/>
                </a:gdLst>
                <a:ahLst/>
                <a:cxnLst/>
                <a:rect l="textAreaLeft" t="textAreaTop" r="textAreaRight" b="textAreaBottom"/>
                <a:pathLst>
                  <a:path w="466" h="116">
                    <a:moveTo>
                      <a:pt x="233" y="116"/>
                    </a:moveTo>
                    <a:lnTo>
                      <a:pt x="408" y="116"/>
                    </a:lnTo>
                    <a:lnTo>
                      <a:pt x="414" y="116"/>
                    </a:lnTo>
                    <a:lnTo>
                      <a:pt x="420" y="115"/>
                    </a:lnTo>
                    <a:lnTo>
                      <a:pt x="425" y="113"/>
                    </a:lnTo>
                    <a:lnTo>
                      <a:pt x="431" y="111"/>
                    </a:lnTo>
                    <a:lnTo>
                      <a:pt x="436" y="109"/>
                    </a:lnTo>
                    <a:lnTo>
                      <a:pt x="440" y="106"/>
                    </a:lnTo>
                    <a:lnTo>
                      <a:pt x="445" y="103"/>
                    </a:lnTo>
                    <a:lnTo>
                      <a:pt x="449" y="99"/>
                    </a:lnTo>
                    <a:lnTo>
                      <a:pt x="453" y="95"/>
                    </a:lnTo>
                    <a:lnTo>
                      <a:pt x="456" y="90"/>
                    </a:lnTo>
                    <a:lnTo>
                      <a:pt x="459" y="86"/>
                    </a:lnTo>
                    <a:lnTo>
                      <a:pt x="461" y="81"/>
                    </a:lnTo>
                    <a:lnTo>
                      <a:pt x="463" y="75"/>
                    </a:lnTo>
                    <a:lnTo>
                      <a:pt x="465" y="70"/>
                    </a:lnTo>
                    <a:lnTo>
                      <a:pt x="466" y="64"/>
                    </a:lnTo>
                    <a:lnTo>
                      <a:pt x="466" y="58"/>
                    </a:lnTo>
                    <a:lnTo>
                      <a:pt x="466" y="52"/>
                    </a:lnTo>
                    <a:lnTo>
                      <a:pt x="465" y="46"/>
                    </a:lnTo>
                    <a:lnTo>
                      <a:pt x="463" y="41"/>
                    </a:lnTo>
                    <a:lnTo>
                      <a:pt x="461" y="35"/>
                    </a:lnTo>
                    <a:lnTo>
                      <a:pt x="459" y="30"/>
                    </a:lnTo>
                    <a:lnTo>
                      <a:pt x="456" y="26"/>
                    </a:lnTo>
                    <a:lnTo>
                      <a:pt x="453" y="21"/>
                    </a:lnTo>
                    <a:lnTo>
                      <a:pt x="449" y="17"/>
                    </a:lnTo>
                    <a:lnTo>
                      <a:pt x="445" y="13"/>
                    </a:lnTo>
                    <a:lnTo>
                      <a:pt x="440" y="10"/>
                    </a:lnTo>
                    <a:lnTo>
                      <a:pt x="436" y="7"/>
                    </a:lnTo>
                    <a:lnTo>
                      <a:pt x="431" y="5"/>
                    </a:lnTo>
                    <a:lnTo>
                      <a:pt x="425" y="3"/>
                    </a:lnTo>
                    <a:lnTo>
                      <a:pt x="420" y="1"/>
                    </a:lnTo>
                    <a:lnTo>
                      <a:pt x="414" y="0"/>
                    </a:lnTo>
                    <a:lnTo>
                      <a:pt x="408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7" y="1"/>
                    </a:lnTo>
                    <a:lnTo>
                      <a:pt x="41" y="3"/>
                    </a:lnTo>
                    <a:lnTo>
                      <a:pt x="36" y="5"/>
                    </a:lnTo>
                    <a:lnTo>
                      <a:pt x="31" y="7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0" y="26"/>
                    </a:lnTo>
                    <a:lnTo>
                      <a:pt x="7" y="30"/>
                    </a:lnTo>
                    <a:lnTo>
                      <a:pt x="5" y="35"/>
                    </a:lnTo>
                    <a:lnTo>
                      <a:pt x="3" y="41"/>
                    </a:lnTo>
                    <a:lnTo>
                      <a:pt x="1" y="46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1" y="70"/>
                    </a:lnTo>
                    <a:lnTo>
                      <a:pt x="3" y="75"/>
                    </a:lnTo>
                    <a:lnTo>
                      <a:pt x="5" y="81"/>
                    </a:lnTo>
                    <a:lnTo>
                      <a:pt x="7" y="86"/>
                    </a:lnTo>
                    <a:lnTo>
                      <a:pt x="10" y="90"/>
                    </a:lnTo>
                    <a:lnTo>
                      <a:pt x="13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6" y="106"/>
                    </a:lnTo>
                    <a:lnTo>
                      <a:pt x="31" y="109"/>
                    </a:lnTo>
                    <a:lnTo>
                      <a:pt x="36" y="111"/>
                    </a:lnTo>
                    <a:lnTo>
                      <a:pt x="41" y="113"/>
                    </a:lnTo>
                    <a:lnTo>
                      <a:pt x="47" y="115"/>
                    </a:lnTo>
                    <a:lnTo>
                      <a:pt x="53" y="116"/>
                    </a:lnTo>
                    <a:lnTo>
                      <a:pt x="59" y="116"/>
                    </a:lnTo>
                    <a:lnTo>
                      <a:pt x="233" y="116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310" name=""/>
              <p:cNvSpPr/>
              <p:nvPr/>
            </p:nvSpPr>
            <p:spPr>
              <a:xfrm>
                <a:off x="323280" y="687960"/>
                <a:ext cx="135000" cy="41760"/>
              </a:xfrm>
              <a:custGeom>
                <a:avLst/>
                <a:gdLst>
                  <a:gd name="textAreaLeft" fmla="*/ 0 w 135000"/>
                  <a:gd name="textAreaRight" fmla="*/ 135360 w 135000"/>
                  <a:gd name="textAreaTop" fmla="*/ 0 h 41760"/>
                  <a:gd name="textAreaBottom" fmla="*/ 42120 h 41760"/>
                </a:gdLst>
                <a:ahLst/>
                <a:cxnLst/>
                <a:rect l="textAreaLeft" t="textAreaTop" r="textAreaRight" b="textAreaBottom"/>
                <a:pathLst>
                  <a:path w="376" h="117">
                    <a:moveTo>
                      <a:pt x="188" y="117"/>
                    </a:moveTo>
                    <a:lnTo>
                      <a:pt x="318" y="117"/>
                    </a:lnTo>
                    <a:lnTo>
                      <a:pt x="324" y="117"/>
                    </a:lnTo>
                    <a:lnTo>
                      <a:pt x="330" y="116"/>
                    </a:lnTo>
                    <a:lnTo>
                      <a:pt x="335" y="114"/>
                    </a:lnTo>
                    <a:lnTo>
                      <a:pt x="341" y="112"/>
                    </a:lnTo>
                    <a:lnTo>
                      <a:pt x="346" y="110"/>
                    </a:lnTo>
                    <a:lnTo>
                      <a:pt x="350" y="107"/>
                    </a:lnTo>
                    <a:lnTo>
                      <a:pt x="355" y="104"/>
                    </a:lnTo>
                    <a:lnTo>
                      <a:pt x="359" y="100"/>
                    </a:lnTo>
                    <a:lnTo>
                      <a:pt x="363" y="96"/>
                    </a:lnTo>
                    <a:lnTo>
                      <a:pt x="366" y="91"/>
                    </a:lnTo>
                    <a:lnTo>
                      <a:pt x="369" y="87"/>
                    </a:lnTo>
                    <a:lnTo>
                      <a:pt x="371" y="82"/>
                    </a:lnTo>
                    <a:lnTo>
                      <a:pt x="373" y="76"/>
                    </a:lnTo>
                    <a:lnTo>
                      <a:pt x="375" y="71"/>
                    </a:lnTo>
                    <a:lnTo>
                      <a:pt x="376" y="65"/>
                    </a:lnTo>
                    <a:lnTo>
                      <a:pt x="376" y="59"/>
                    </a:lnTo>
                    <a:lnTo>
                      <a:pt x="376" y="59"/>
                    </a:lnTo>
                    <a:lnTo>
                      <a:pt x="376" y="53"/>
                    </a:lnTo>
                    <a:lnTo>
                      <a:pt x="375" y="47"/>
                    </a:lnTo>
                    <a:lnTo>
                      <a:pt x="373" y="41"/>
                    </a:lnTo>
                    <a:lnTo>
                      <a:pt x="371" y="36"/>
                    </a:lnTo>
                    <a:lnTo>
                      <a:pt x="369" y="31"/>
                    </a:lnTo>
                    <a:lnTo>
                      <a:pt x="366" y="26"/>
                    </a:lnTo>
                    <a:lnTo>
                      <a:pt x="363" y="21"/>
                    </a:lnTo>
                    <a:lnTo>
                      <a:pt x="359" y="17"/>
                    </a:lnTo>
                    <a:lnTo>
                      <a:pt x="355" y="13"/>
                    </a:lnTo>
                    <a:lnTo>
                      <a:pt x="350" y="10"/>
                    </a:lnTo>
                    <a:lnTo>
                      <a:pt x="346" y="7"/>
                    </a:lnTo>
                    <a:lnTo>
                      <a:pt x="341" y="5"/>
                    </a:lnTo>
                    <a:lnTo>
                      <a:pt x="335" y="3"/>
                    </a:lnTo>
                    <a:lnTo>
                      <a:pt x="330" y="1"/>
                    </a:lnTo>
                    <a:lnTo>
                      <a:pt x="324" y="0"/>
                    </a:lnTo>
                    <a:lnTo>
                      <a:pt x="318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7" y="1"/>
                    </a:lnTo>
                    <a:lnTo>
                      <a:pt x="41" y="3"/>
                    </a:lnTo>
                    <a:lnTo>
                      <a:pt x="36" y="5"/>
                    </a:lnTo>
                    <a:lnTo>
                      <a:pt x="31" y="7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0" y="26"/>
                    </a:lnTo>
                    <a:lnTo>
                      <a:pt x="7" y="31"/>
                    </a:lnTo>
                    <a:lnTo>
                      <a:pt x="5" y="36"/>
                    </a:lnTo>
                    <a:lnTo>
                      <a:pt x="3" y="41"/>
                    </a:lnTo>
                    <a:lnTo>
                      <a:pt x="1" y="47"/>
                    </a:lnTo>
                    <a:lnTo>
                      <a:pt x="0" y="53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65"/>
                    </a:lnTo>
                    <a:lnTo>
                      <a:pt x="1" y="71"/>
                    </a:lnTo>
                    <a:lnTo>
                      <a:pt x="3" y="76"/>
                    </a:lnTo>
                    <a:lnTo>
                      <a:pt x="5" y="82"/>
                    </a:lnTo>
                    <a:lnTo>
                      <a:pt x="7" y="87"/>
                    </a:lnTo>
                    <a:lnTo>
                      <a:pt x="10" y="91"/>
                    </a:lnTo>
                    <a:lnTo>
                      <a:pt x="13" y="96"/>
                    </a:lnTo>
                    <a:lnTo>
                      <a:pt x="17" y="100"/>
                    </a:lnTo>
                    <a:lnTo>
                      <a:pt x="21" y="104"/>
                    </a:lnTo>
                    <a:lnTo>
                      <a:pt x="26" y="107"/>
                    </a:lnTo>
                    <a:lnTo>
                      <a:pt x="31" y="110"/>
                    </a:lnTo>
                    <a:lnTo>
                      <a:pt x="36" y="112"/>
                    </a:lnTo>
                    <a:lnTo>
                      <a:pt x="41" y="114"/>
                    </a:lnTo>
                    <a:lnTo>
                      <a:pt x="47" y="116"/>
                    </a:lnTo>
                    <a:lnTo>
                      <a:pt x="53" y="117"/>
                    </a:lnTo>
                    <a:lnTo>
                      <a:pt x="59" y="117"/>
                    </a:lnTo>
                    <a:lnTo>
                      <a:pt x="188" y="117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311" name=""/>
              <p:cNvSpPr/>
              <p:nvPr/>
            </p:nvSpPr>
            <p:spPr>
              <a:xfrm>
                <a:off x="309960" y="335520"/>
                <a:ext cx="163440" cy="311040"/>
              </a:xfrm>
              <a:custGeom>
                <a:avLst/>
                <a:gdLst>
                  <a:gd name="textAreaLeft" fmla="*/ 0 w 163440"/>
                  <a:gd name="textAreaRight" fmla="*/ 163800 w 163440"/>
                  <a:gd name="textAreaTop" fmla="*/ 0 h 311040"/>
                  <a:gd name="textAreaBottom" fmla="*/ 311400 h 311040"/>
                </a:gdLst>
                <a:ahLst/>
                <a:cxnLst/>
                <a:rect l="textAreaLeft" t="textAreaTop" r="textAreaRight" b="textAreaBottom"/>
                <a:pathLst>
                  <a:path w="455" h="865">
                    <a:moveTo>
                      <a:pt x="165" y="865"/>
                    </a:moveTo>
                    <a:lnTo>
                      <a:pt x="173" y="457"/>
                    </a:lnTo>
                    <a:lnTo>
                      <a:pt x="174" y="443"/>
                    </a:lnTo>
                    <a:lnTo>
                      <a:pt x="178" y="431"/>
                    </a:lnTo>
                    <a:lnTo>
                      <a:pt x="182" y="419"/>
                    </a:lnTo>
                    <a:lnTo>
                      <a:pt x="188" y="408"/>
                    </a:lnTo>
                    <a:lnTo>
                      <a:pt x="195" y="397"/>
                    </a:lnTo>
                    <a:lnTo>
                      <a:pt x="204" y="387"/>
                    </a:lnTo>
                    <a:lnTo>
                      <a:pt x="223" y="368"/>
                    </a:lnTo>
                    <a:lnTo>
                      <a:pt x="246" y="351"/>
                    </a:lnTo>
                    <a:lnTo>
                      <a:pt x="271" y="334"/>
                    </a:lnTo>
                    <a:lnTo>
                      <a:pt x="324" y="302"/>
                    </a:lnTo>
                    <a:lnTo>
                      <a:pt x="376" y="270"/>
                    </a:lnTo>
                    <a:lnTo>
                      <a:pt x="400" y="252"/>
                    </a:lnTo>
                    <a:lnTo>
                      <a:pt x="420" y="232"/>
                    </a:lnTo>
                    <a:lnTo>
                      <a:pt x="429" y="222"/>
                    </a:lnTo>
                    <a:lnTo>
                      <a:pt x="436" y="211"/>
                    </a:lnTo>
                    <a:lnTo>
                      <a:pt x="443" y="200"/>
                    </a:lnTo>
                    <a:lnTo>
                      <a:pt x="448" y="188"/>
                    </a:lnTo>
                    <a:lnTo>
                      <a:pt x="452" y="175"/>
                    </a:lnTo>
                    <a:lnTo>
                      <a:pt x="454" y="161"/>
                    </a:lnTo>
                    <a:lnTo>
                      <a:pt x="455" y="147"/>
                    </a:lnTo>
                    <a:lnTo>
                      <a:pt x="454" y="132"/>
                    </a:lnTo>
                    <a:lnTo>
                      <a:pt x="451" y="119"/>
                    </a:lnTo>
                    <a:lnTo>
                      <a:pt x="448" y="109"/>
                    </a:lnTo>
                    <a:lnTo>
                      <a:pt x="443" y="99"/>
                    </a:lnTo>
                    <a:lnTo>
                      <a:pt x="436" y="91"/>
                    </a:lnTo>
                    <a:lnTo>
                      <a:pt x="429" y="85"/>
                    </a:lnTo>
                    <a:lnTo>
                      <a:pt x="421" y="79"/>
                    </a:lnTo>
                    <a:lnTo>
                      <a:pt x="411" y="75"/>
                    </a:lnTo>
                    <a:lnTo>
                      <a:pt x="401" y="72"/>
                    </a:lnTo>
                    <a:lnTo>
                      <a:pt x="391" y="70"/>
                    </a:lnTo>
                    <a:lnTo>
                      <a:pt x="380" y="69"/>
                    </a:lnTo>
                    <a:lnTo>
                      <a:pt x="356" y="70"/>
                    </a:lnTo>
                    <a:lnTo>
                      <a:pt x="332" y="74"/>
                    </a:lnTo>
                    <a:lnTo>
                      <a:pt x="308" y="81"/>
                    </a:lnTo>
                    <a:lnTo>
                      <a:pt x="285" y="91"/>
                    </a:lnTo>
                    <a:lnTo>
                      <a:pt x="263" y="103"/>
                    </a:lnTo>
                    <a:lnTo>
                      <a:pt x="245" y="116"/>
                    </a:lnTo>
                    <a:lnTo>
                      <a:pt x="236" y="123"/>
                    </a:lnTo>
                    <a:lnTo>
                      <a:pt x="229" y="130"/>
                    </a:lnTo>
                    <a:lnTo>
                      <a:pt x="224" y="138"/>
                    </a:lnTo>
                    <a:lnTo>
                      <a:pt x="219" y="145"/>
                    </a:lnTo>
                    <a:lnTo>
                      <a:pt x="215" y="153"/>
                    </a:lnTo>
                    <a:lnTo>
                      <a:pt x="214" y="160"/>
                    </a:lnTo>
                    <a:lnTo>
                      <a:pt x="213" y="168"/>
                    </a:lnTo>
                    <a:lnTo>
                      <a:pt x="215" y="175"/>
                    </a:lnTo>
                    <a:lnTo>
                      <a:pt x="218" y="183"/>
                    </a:lnTo>
                    <a:lnTo>
                      <a:pt x="223" y="190"/>
                    </a:lnTo>
                    <a:lnTo>
                      <a:pt x="227" y="194"/>
                    </a:lnTo>
                    <a:lnTo>
                      <a:pt x="232" y="198"/>
                    </a:lnTo>
                    <a:lnTo>
                      <a:pt x="236" y="200"/>
                    </a:lnTo>
                    <a:lnTo>
                      <a:pt x="241" y="202"/>
                    </a:lnTo>
                    <a:lnTo>
                      <a:pt x="245" y="203"/>
                    </a:lnTo>
                    <a:lnTo>
                      <a:pt x="249" y="202"/>
                    </a:lnTo>
                    <a:lnTo>
                      <a:pt x="254" y="201"/>
                    </a:lnTo>
                    <a:lnTo>
                      <a:pt x="257" y="199"/>
                    </a:lnTo>
                    <a:lnTo>
                      <a:pt x="261" y="197"/>
                    </a:lnTo>
                    <a:lnTo>
                      <a:pt x="265" y="194"/>
                    </a:lnTo>
                    <a:lnTo>
                      <a:pt x="268" y="190"/>
                    </a:lnTo>
                    <a:lnTo>
                      <a:pt x="271" y="185"/>
                    </a:lnTo>
                    <a:lnTo>
                      <a:pt x="277" y="175"/>
                    </a:lnTo>
                    <a:lnTo>
                      <a:pt x="281" y="162"/>
                    </a:lnTo>
                    <a:lnTo>
                      <a:pt x="284" y="149"/>
                    </a:lnTo>
                    <a:lnTo>
                      <a:pt x="285" y="134"/>
                    </a:lnTo>
                    <a:lnTo>
                      <a:pt x="285" y="119"/>
                    </a:lnTo>
                    <a:lnTo>
                      <a:pt x="282" y="104"/>
                    </a:lnTo>
                    <a:lnTo>
                      <a:pt x="278" y="89"/>
                    </a:lnTo>
                    <a:lnTo>
                      <a:pt x="271" y="75"/>
                    </a:lnTo>
                    <a:lnTo>
                      <a:pt x="267" y="69"/>
                    </a:lnTo>
                    <a:lnTo>
                      <a:pt x="262" y="62"/>
                    </a:lnTo>
                    <a:lnTo>
                      <a:pt x="257" y="56"/>
                    </a:lnTo>
                    <a:lnTo>
                      <a:pt x="251" y="51"/>
                    </a:lnTo>
                    <a:lnTo>
                      <a:pt x="242" y="44"/>
                    </a:lnTo>
                    <a:lnTo>
                      <a:pt x="232" y="38"/>
                    </a:lnTo>
                    <a:lnTo>
                      <a:pt x="219" y="30"/>
                    </a:lnTo>
                    <a:lnTo>
                      <a:pt x="204" y="23"/>
                    </a:lnTo>
                    <a:lnTo>
                      <a:pt x="187" y="16"/>
                    </a:lnTo>
                    <a:lnTo>
                      <a:pt x="170" y="10"/>
                    </a:lnTo>
                    <a:lnTo>
                      <a:pt x="151" y="5"/>
                    </a:lnTo>
                    <a:lnTo>
                      <a:pt x="133" y="2"/>
                    </a:lnTo>
                    <a:lnTo>
                      <a:pt x="114" y="0"/>
                    </a:lnTo>
                    <a:lnTo>
                      <a:pt x="95" y="1"/>
                    </a:lnTo>
                    <a:lnTo>
                      <a:pt x="76" y="4"/>
                    </a:lnTo>
                    <a:lnTo>
                      <a:pt x="68" y="6"/>
                    </a:lnTo>
                    <a:lnTo>
                      <a:pt x="59" y="10"/>
                    </a:lnTo>
                    <a:lnTo>
                      <a:pt x="51" y="14"/>
                    </a:lnTo>
                    <a:lnTo>
                      <a:pt x="43" y="19"/>
                    </a:lnTo>
                    <a:lnTo>
                      <a:pt x="35" y="25"/>
                    </a:lnTo>
                    <a:lnTo>
                      <a:pt x="28" y="32"/>
                    </a:lnTo>
                    <a:lnTo>
                      <a:pt x="21" y="40"/>
                    </a:lnTo>
                    <a:lnTo>
                      <a:pt x="15" y="49"/>
                    </a:lnTo>
                    <a:lnTo>
                      <a:pt x="10" y="59"/>
                    </a:lnTo>
                    <a:lnTo>
                      <a:pt x="5" y="71"/>
                    </a:lnTo>
                    <a:lnTo>
                      <a:pt x="1" y="82"/>
                    </a:lnTo>
                    <a:lnTo>
                      <a:pt x="0" y="94"/>
                    </a:lnTo>
                    <a:lnTo>
                      <a:pt x="1" y="105"/>
                    </a:lnTo>
                    <a:lnTo>
                      <a:pt x="3" y="117"/>
                    </a:lnTo>
                    <a:lnTo>
                      <a:pt x="7" y="129"/>
                    </a:lnTo>
                    <a:lnTo>
                      <a:pt x="12" y="141"/>
                    </a:lnTo>
                    <a:lnTo>
                      <a:pt x="27" y="165"/>
                    </a:lnTo>
                    <a:lnTo>
                      <a:pt x="46" y="189"/>
                    </a:lnTo>
                    <a:lnTo>
                      <a:pt x="69" y="213"/>
                    </a:lnTo>
                    <a:lnTo>
                      <a:pt x="122" y="261"/>
                    </a:lnTo>
                    <a:lnTo>
                      <a:pt x="177" y="309"/>
                    </a:lnTo>
                    <a:lnTo>
                      <a:pt x="228" y="355"/>
                    </a:lnTo>
                    <a:lnTo>
                      <a:pt x="248" y="378"/>
                    </a:lnTo>
                    <a:lnTo>
                      <a:pt x="265" y="400"/>
                    </a:lnTo>
                    <a:lnTo>
                      <a:pt x="271" y="411"/>
                    </a:lnTo>
                    <a:lnTo>
                      <a:pt x="276" y="422"/>
                    </a:lnTo>
                    <a:lnTo>
                      <a:pt x="279" y="432"/>
                    </a:lnTo>
                    <a:lnTo>
                      <a:pt x="281" y="443"/>
                    </a:lnTo>
                    <a:lnTo>
                      <a:pt x="282" y="482"/>
                    </a:lnTo>
                    <a:lnTo>
                      <a:pt x="282" y="541"/>
                    </a:lnTo>
                    <a:lnTo>
                      <a:pt x="279" y="682"/>
                    </a:lnTo>
                    <a:lnTo>
                      <a:pt x="274" y="865"/>
                    </a:lnTo>
                    <a:lnTo>
                      <a:pt x="165" y="865"/>
                    </a:lnTo>
                    <a:close/>
                  </a:path>
                </a:pathLst>
              </a:custGeom>
              <a:noFill/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pPr algn="ctr">
                  <a:lnSpc>
                    <a:spcPct val="100000"/>
                  </a:lnSpc>
                </a:pPr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</a:endParaRPr>
              </a:p>
            </p:txBody>
          </p:sp>
          <p:sp>
            <p:nvSpPr>
              <p:cNvPr id="312" name=""/>
              <p:cNvSpPr/>
              <p:nvPr/>
            </p:nvSpPr>
            <p:spPr>
              <a:xfrm>
                <a:off x="390960" y="59040"/>
                <a:ext cx="360" cy="61560"/>
              </a:xfrm>
              <a:prstGeom prst="line">
                <a:avLst/>
              </a:prstGeom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313" name=""/>
              <p:cNvSpPr/>
              <p:nvPr/>
            </p:nvSpPr>
            <p:spPr>
              <a:xfrm flipH="1">
                <a:off x="602280" y="147960"/>
                <a:ext cx="43200" cy="43200"/>
              </a:xfrm>
              <a:prstGeom prst="line">
                <a:avLst/>
              </a:prstGeom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314" name=""/>
              <p:cNvSpPr/>
              <p:nvPr/>
            </p:nvSpPr>
            <p:spPr>
              <a:xfrm flipH="1">
                <a:off x="651240" y="384840"/>
                <a:ext cx="61560" cy="360"/>
              </a:xfrm>
              <a:prstGeom prst="line">
                <a:avLst/>
              </a:prstGeom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315" name=""/>
              <p:cNvSpPr/>
              <p:nvPr/>
            </p:nvSpPr>
            <p:spPr>
              <a:xfrm>
                <a:off x="136440" y="147960"/>
                <a:ext cx="43200" cy="43200"/>
              </a:xfrm>
              <a:prstGeom prst="line">
                <a:avLst/>
              </a:prstGeom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  <p:sp>
            <p:nvSpPr>
              <p:cNvPr id="316" name=""/>
              <p:cNvSpPr/>
              <p:nvPr/>
            </p:nvSpPr>
            <p:spPr>
              <a:xfrm>
                <a:off x="69480" y="384840"/>
                <a:ext cx="61200" cy="360"/>
              </a:xfrm>
              <a:prstGeom prst="line">
                <a:avLst/>
              </a:prstGeom>
              <a:ln cap="rnd" w="28800">
                <a:solidFill>
                  <a:srgbClr val="00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noAutofit/>
              </a:bodyPr>
              <a:p>
                <a:endParaRPr lang="en-US" sz="1400" b="1" u="none" strike="noStrike">
                  <a:solidFill>
                    <a:srgbClr val="000000"/>
                  </a:solidFill>
                  <a:effectLst/>
                  <a:uFillTx/>
                  <a:latin typeface="Noto Sans"/>
                  <a:ea typeface="DejaVu Sans"/>
                </a:endParaRPr>
              </a:p>
            </p:txBody>
          </p:sp>
        </p:grpSp>
      </p:grpSp>
      <p:sp>
        <p:nvSpPr>
          <p:cNvPr id="317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8" name="PlaceHolder 2"/>
          <p:cNvSpPr>
            <a:spLocks noGrp="1"/>
          </p:cNvSpPr>
          <p:nvPr>
            <p:ph type="body"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9" name="PlaceHolder 3"/>
          <p:cNvSpPr>
            <a:spLocks noGrp="1"/>
          </p:cNvSpPr>
          <p:nvPr>
            <p:ph type="ftr" idx="22"/>
          </p:nvPr>
        </p:nvSpPr>
        <p:spPr>
          <a:xfrm>
            <a:off x="3420000" y="5328000"/>
            <a:ext cx="32396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" name="PlaceHolder 4"/>
          <p:cNvSpPr>
            <a:spLocks noGrp="1"/>
          </p:cNvSpPr>
          <p:nvPr>
            <p:ph type="sldNum" idx="23"/>
          </p:nvPr>
        </p:nvSpPr>
        <p:spPr>
          <a:xfrm>
            <a:off x="72288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BC4A074-2C99-4B11-A748-CD8F889EC831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1" name="PlaceHolder 5"/>
          <p:cNvSpPr>
            <a:spLocks noGrp="1"/>
          </p:cNvSpPr>
          <p:nvPr>
            <p:ph type="dt" idx="24"/>
          </p:nvPr>
        </p:nvSpPr>
        <p:spPr>
          <a:xfrm>
            <a:off x="504000" y="5328000"/>
            <a:ext cx="2346840" cy="2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"/>
          <p:cNvSpPr/>
          <p:nvPr/>
        </p:nvSpPr>
        <p:spPr>
          <a:xfrm>
            <a:off x="4320000" y="2880000"/>
            <a:ext cx="5040000" cy="1080000"/>
          </a:xfrm>
          <a:custGeom>
            <a:avLst/>
            <a:gdLst>
              <a:gd name="textAreaLeft" fmla="*/ 0 w 5040000"/>
              <a:gd name="textAreaRight" fmla="*/ 5040360 w 5040000"/>
              <a:gd name="textAreaTop" fmla="*/ 0 h 1080000"/>
              <a:gd name="textAreaBottom" fmla="*/ 1080360 h 1080000"/>
            </a:gdLst>
            <a:ahLst/>
            <a:cxnLst/>
            <a:rect l="textAreaLeft" t="textAreaTop" r="textAreaRight" b="textAreaBottom"/>
            <a:pathLst>
              <a:path w="14001" h="3001">
                <a:moveTo>
                  <a:pt x="7001" y="3001"/>
                </a:moveTo>
                <a:lnTo>
                  <a:pt x="12388" y="3001"/>
                </a:lnTo>
                <a:lnTo>
                  <a:pt x="12555" y="2994"/>
                </a:lnTo>
                <a:lnTo>
                  <a:pt x="12714" y="2968"/>
                </a:lnTo>
                <a:lnTo>
                  <a:pt x="12866" y="2931"/>
                </a:lnTo>
                <a:lnTo>
                  <a:pt x="13018" y="2883"/>
                </a:lnTo>
                <a:lnTo>
                  <a:pt x="13154" y="2821"/>
                </a:lnTo>
                <a:lnTo>
                  <a:pt x="13291" y="2743"/>
                </a:lnTo>
                <a:lnTo>
                  <a:pt x="13413" y="2659"/>
                </a:lnTo>
                <a:lnTo>
                  <a:pt x="13530" y="2563"/>
                </a:lnTo>
                <a:lnTo>
                  <a:pt x="13633" y="2452"/>
                </a:lnTo>
                <a:lnTo>
                  <a:pt x="13724" y="2342"/>
                </a:lnTo>
                <a:lnTo>
                  <a:pt x="13807" y="2217"/>
                </a:lnTo>
                <a:lnTo>
                  <a:pt x="13876" y="2084"/>
                </a:lnTo>
                <a:lnTo>
                  <a:pt x="13929" y="1944"/>
                </a:lnTo>
                <a:lnTo>
                  <a:pt x="13967" y="1801"/>
                </a:lnTo>
                <a:lnTo>
                  <a:pt x="13993" y="1653"/>
                </a:lnTo>
                <a:lnTo>
                  <a:pt x="14001" y="1499"/>
                </a:lnTo>
                <a:lnTo>
                  <a:pt x="14001" y="1499"/>
                </a:lnTo>
                <a:lnTo>
                  <a:pt x="13993" y="1344"/>
                </a:lnTo>
                <a:lnTo>
                  <a:pt x="13967" y="1197"/>
                </a:lnTo>
                <a:lnTo>
                  <a:pt x="13929" y="1057"/>
                </a:lnTo>
                <a:lnTo>
                  <a:pt x="13876" y="913"/>
                </a:lnTo>
                <a:lnTo>
                  <a:pt x="13807" y="784"/>
                </a:lnTo>
                <a:lnTo>
                  <a:pt x="13724" y="659"/>
                </a:lnTo>
                <a:lnTo>
                  <a:pt x="13633" y="549"/>
                </a:lnTo>
                <a:lnTo>
                  <a:pt x="13530" y="438"/>
                </a:lnTo>
                <a:lnTo>
                  <a:pt x="13413" y="342"/>
                </a:lnTo>
                <a:lnTo>
                  <a:pt x="13291" y="258"/>
                </a:lnTo>
                <a:lnTo>
                  <a:pt x="13154" y="180"/>
                </a:lnTo>
                <a:lnTo>
                  <a:pt x="13018" y="118"/>
                </a:lnTo>
                <a:lnTo>
                  <a:pt x="12866" y="70"/>
                </a:lnTo>
                <a:lnTo>
                  <a:pt x="12714" y="33"/>
                </a:lnTo>
                <a:lnTo>
                  <a:pt x="12555" y="7"/>
                </a:lnTo>
                <a:lnTo>
                  <a:pt x="12388" y="0"/>
                </a:lnTo>
                <a:lnTo>
                  <a:pt x="1617" y="0"/>
                </a:lnTo>
                <a:lnTo>
                  <a:pt x="1454" y="7"/>
                </a:lnTo>
                <a:lnTo>
                  <a:pt x="1291" y="33"/>
                </a:lnTo>
                <a:lnTo>
                  <a:pt x="1135" y="70"/>
                </a:lnTo>
                <a:lnTo>
                  <a:pt x="987" y="118"/>
                </a:lnTo>
                <a:lnTo>
                  <a:pt x="847" y="180"/>
                </a:lnTo>
                <a:lnTo>
                  <a:pt x="710" y="258"/>
                </a:lnTo>
                <a:lnTo>
                  <a:pt x="588" y="342"/>
                </a:lnTo>
                <a:lnTo>
                  <a:pt x="471" y="438"/>
                </a:lnTo>
                <a:lnTo>
                  <a:pt x="368" y="549"/>
                </a:lnTo>
                <a:lnTo>
                  <a:pt x="277" y="659"/>
                </a:lnTo>
                <a:lnTo>
                  <a:pt x="194" y="784"/>
                </a:lnTo>
                <a:lnTo>
                  <a:pt x="125" y="913"/>
                </a:lnTo>
                <a:lnTo>
                  <a:pt x="72" y="1057"/>
                </a:lnTo>
                <a:lnTo>
                  <a:pt x="34" y="1197"/>
                </a:lnTo>
                <a:lnTo>
                  <a:pt x="8" y="1344"/>
                </a:lnTo>
                <a:lnTo>
                  <a:pt x="0" y="1499"/>
                </a:lnTo>
                <a:lnTo>
                  <a:pt x="0" y="1499"/>
                </a:lnTo>
                <a:lnTo>
                  <a:pt x="8" y="1653"/>
                </a:lnTo>
                <a:lnTo>
                  <a:pt x="34" y="1801"/>
                </a:lnTo>
                <a:lnTo>
                  <a:pt x="72" y="1944"/>
                </a:lnTo>
                <a:lnTo>
                  <a:pt x="125" y="2084"/>
                </a:lnTo>
                <a:lnTo>
                  <a:pt x="194" y="2217"/>
                </a:lnTo>
                <a:lnTo>
                  <a:pt x="277" y="2342"/>
                </a:lnTo>
                <a:lnTo>
                  <a:pt x="368" y="2452"/>
                </a:lnTo>
                <a:lnTo>
                  <a:pt x="471" y="2563"/>
                </a:lnTo>
                <a:lnTo>
                  <a:pt x="588" y="2659"/>
                </a:lnTo>
                <a:lnTo>
                  <a:pt x="710" y="2743"/>
                </a:lnTo>
                <a:lnTo>
                  <a:pt x="847" y="2821"/>
                </a:lnTo>
                <a:lnTo>
                  <a:pt x="987" y="2883"/>
                </a:lnTo>
                <a:lnTo>
                  <a:pt x="1135" y="2931"/>
                </a:lnTo>
                <a:lnTo>
                  <a:pt x="1291" y="2968"/>
                </a:lnTo>
                <a:lnTo>
                  <a:pt x="1454" y="2994"/>
                </a:lnTo>
                <a:lnTo>
                  <a:pt x="1617" y="3001"/>
                </a:lnTo>
                <a:lnTo>
                  <a:pt x="7001" y="3001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lang="en-US" sz="1400" b="1" u="none" strike="noStrike">
              <a:solidFill>
                <a:srgbClr val="000000"/>
              </a:solidFill>
              <a:effectLst/>
              <a:uFillTx/>
              <a:latin typeface="Noto Sans"/>
            </a:endParaRPr>
          </a:p>
        </p:txBody>
      </p:sp>
      <p:sp>
        <p:nvSpPr>
          <p:cNvPr id="325" name="PlaceHolder 1"/>
          <p:cNvSpPr>
            <a:spLocks noGrp="1"/>
          </p:cNvSpPr>
          <p:nvPr>
            <p:ph type="title"/>
          </p:nvPr>
        </p:nvSpPr>
        <p:spPr>
          <a:xfrm>
            <a:off x="4320000" y="1800000"/>
            <a:ext cx="5039640" cy="89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tema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6" name="PlaceHolder 2"/>
          <p:cNvSpPr>
            <a:spLocks noGrp="1"/>
          </p:cNvSpPr>
          <p:nvPr>
            <p:ph type="subTitle"/>
          </p:nvPr>
        </p:nvSpPr>
        <p:spPr>
          <a:xfrm>
            <a:off x="4320000" y="2880000"/>
            <a:ext cx="5039640" cy="107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bližnji kao DAR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Čitanje biblijskog teksta...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Tumačenje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9" name="PlaceHolder 2"/>
          <p:cNvSpPr>
            <a:spLocks noGrp="1"/>
          </p:cNvSpPr>
          <p:nvPr>
            <p:ph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“Isus ga nato pogleda, zavoli ga…”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Pogled</a:t>
            </a: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 koji poznaje svakoga od nas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Možda</a:t>
            </a: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 ga </a:t>
            </a:r>
            <a:r>
              <a:rPr lang="en-US" sz="32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nismo</a:t>
            </a: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 dosada susreli…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Ali je on </a:t>
            </a:r>
            <a:r>
              <a:rPr lang="en-US" sz="32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nad nama</a:t>
            </a: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...Mladić je vjerovao Isusu...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tumačenje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1" name="PlaceHolder 2"/>
          <p:cNvSpPr>
            <a:spLocks noGrp="1"/>
          </p:cNvSpPr>
          <p:nvPr>
            <p:ph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Isus ga </a:t>
            </a:r>
            <a:r>
              <a:rPr lang="en-US" sz="3200" b="1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upućuje na 10 Zapovijedi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Mladić se pred Isusom </a:t>
            </a:r>
            <a:r>
              <a:rPr lang="en-US" sz="32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hvali</a:t>
            </a: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Isus traži više: </a:t>
            </a: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Ostavi sve i pouzdaje se u mene, bez ikakve sigurnosti…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Mladić </a:t>
            </a:r>
            <a:r>
              <a:rPr lang="en-US" sz="32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oldazi</a:t>
            </a: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,</a:t>
            </a:r>
            <a:r>
              <a:rPr lang="en-US" sz="32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 ne prihvaća</a:t>
            </a: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 Isusov izazov!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tumačenje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3" name="PlaceHolder 2"/>
          <p:cNvSpPr>
            <a:spLocks noGrp="1"/>
          </p:cNvSpPr>
          <p:nvPr>
            <p:ph/>
          </p:nvPr>
        </p:nvSpPr>
        <p:spPr>
          <a:xfrm>
            <a:off x="504000" y="1656000"/>
            <a:ext cx="9071640" cy="356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Isus </a:t>
            </a:r>
            <a:r>
              <a:rPr lang="en-US" sz="3200" b="1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traži više</a:t>
            </a: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 samo od poštivanja 10 BZ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Daje “</a:t>
            </a:r>
            <a:r>
              <a:rPr lang="en-US" sz="3200" b="1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Blaženstava</a:t>
            </a: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”, te svoju riječ i primjer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Daje </a:t>
            </a:r>
            <a:r>
              <a:rPr lang="en-US" sz="3200" b="1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2 zapovijedi</a:t>
            </a: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 ljubavi!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Crkva je sve to sažela u “</a:t>
            </a:r>
            <a:r>
              <a:rPr lang="en-US" sz="3200" b="1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Djela milosrđa</a:t>
            </a:r>
            <a:r>
              <a:rPr lang="en-US" sz="3200" b="0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”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i="1" u="none" strike="noStrike">
                <a:solidFill>
                  <a:srgbClr val="000000"/>
                </a:solidFill>
                <a:effectLst/>
                <a:uFillTx/>
                <a:latin typeface="Noto Sans"/>
              </a:rPr>
              <a:t>Napiši svih 14 djela milosrđa u bilježnicu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Application>LibreOffice/25.8.5.2$Linux_X86_64 LibreOffice_project/580$Build-2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2026-02-06T21:06:21Z</dcterms:created>
  <dc:creator/>
  <dc:description>
               Yellow Idea - LibreOffice Impress Template
                    by Dwi Alita @ealita.id
This template is made as an answer to Indonesian LibreOffice Community and
Gimpscape ID's call-to-arms to contribute to the 10th anniversary of
LibreOffice celebration.
Credits:
This work is licensed under the Creative Commons Attribution-ShareAlike 4.0
International License by Dwi Alita @ealita.id.
To view a copy of this license, visit https://creativecommons.org/licenses/by-sa/4.0/legalcode
or send a letter to Creative Commons, PO Box 1866, Mountain View, CA 94042, USA.
    </dc:description>
  <dc:language>en-US</dc:language>
  <cp:lastModifiedBy/>
  <dcterms:modified xsi:type="dcterms:W3CDTF">2026-03-12T15:47:39Z</dcterms:modified>
  <cp:revision>9</cp:revision>
  <dc:subject/>
  <dc:title>Yellow Idea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