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</p:sldIdLst>
  <p:sldSz cx="10077450" cy="5668963"/>
  <p:notesSz cx="7772400" cy="100584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/>
          <p:nvPr/>
        </p:nvPicPr>
        <p:blipFill>
          <a:blip r:embed="rId2"/>
          <a:stretch/>
        </p:blipFill>
        <p:spPr>
          <a:xfrm>
            <a:off x="0" y="0"/>
            <a:ext cx="10076400" cy="566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719640" y="1841760"/>
            <a:ext cx="863676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body"/>
          </p:nvPr>
        </p:nvSpPr>
        <p:spPr>
          <a:xfrm>
            <a:off x="719640" y="2951280"/>
            <a:ext cx="4214520" cy="2159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</a:t>
            </a: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3"/>
          <p:cNvSpPr>
            <a:spLocks noGrp="1"/>
          </p:cNvSpPr>
          <p:nvPr>
            <p:ph type="body"/>
          </p:nvPr>
        </p:nvSpPr>
        <p:spPr>
          <a:xfrm>
            <a:off x="5145480" y="2951280"/>
            <a:ext cx="4214520" cy="2159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"/>
          <p:cNvPicPr/>
          <p:nvPr/>
        </p:nvPicPr>
        <p:blipFill>
          <a:blip r:embed="rId2"/>
          <a:stretch/>
        </p:blipFill>
        <p:spPr>
          <a:xfrm>
            <a:off x="0" y="0"/>
            <a:ext cx="10076400" cy="566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719640" y="1841760"/>
            <a:ext cx="863676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719640" y="2951280"/>
            <a:ext cx="8636760" cy="2159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Defaul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"/>
          <p:cNvPicPr/>
          <p:nvPr/>
        </p:nvPicPr>
        <p:blipFill>
          <a:blip r:embed="rId2"/>
          <a:stretch/>
        </p:blipFill>
        <p:spPr>
          <a:xfrm>
            <a:off x="0" y="0"/>
            <a:ext cx="10076400" cy="566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719640" y="1841760"/>
            <a:ext cx="863676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719640" y="2951280"/>
            <a:ext cx="8636760" cy="1029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719640" y="4079520"/>
            <a:ext cx="8636760" cy="1029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Defau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"/>
          <p:cNvPicPr/>
          <p:nvPr/>
        </p:nvPicPr>
        <p:blipFill>
          <a:blip r:embed="rId2"/>
          <a:stretch/>
        </p:blipFill>
        <p:spPr>
          <a:xfrm>
            <a:off x="0" y="0"/>
            <a:ext cx="10076400" cy="566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719640" y="1841760"/>
            <a:ext cx="863676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719640" y="2951280"/>
            <a:ext cx="4214520" cy="1029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45480" y="2951280"/>
            <a:ext cx="4214520" cy="2159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719640" y="4079520"/>
            <a:ext cx="4214520" cy="1029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"/>
          <p:cNvPicPr/>
          <p:nvPr/>
        </p:nvPicPr>
        <p:blipFill>
          <a:blip r:embed="rId2"/>
          <a:stretch/>
        </p:blipFill>
        <p:spPr>
          <a:xfrm>
            <a:off x="0" y="0"/>
            <a:ext cx="10076400" cy="5668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719640" y="1841760"/>
            <a:ext cx="863676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3640" y="1326240"/>
            <a:ext cx="9069120" cy="3287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719640" y="1079280"/>
            <a:ext cx="8636760" cy="180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1" u="none" strike="noStrike">
                <a:solidFill>
                  <a:srgbClr val="ffffff"/>
                </a:solidFill>
                <a:effectLst/>
                <a:uFillTx/>
                <a:latin typeface="Noto Sans"/>
              </a:rPr>
              <a:t>Isus Krist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subTitle"/>
          </p:nvPr>
        </p:nvSpPr>
        <p:spPr>
          <a:xfrm>
            <a:off x="719640" y="2950920"/>
            <a:ext cx="8636760" cy="216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Noto Sans"/>
              </a:rPr>
              <a:t>Spasitelj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6880" y="228240"/>
            <a:ext cx="8636760" cy="180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1" u="none" strike="noStrike">
                <a:solidFill>
                  <a:srgbClr val="ffffff"/>
                </a:solidFill>
                <a:effectLst/>
                <a:uFillTx/>
                <a:latin typeface="Noto Sans"/>
              </a:rPr>
              <a:t>Smije li grešan čovjek doći k Bogu?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357120" y="2183760"/>
            <a:ext cx="4214520" cy="2159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Noto Sans"/>
              </a:rPr>
              <a:t>Ne moguće biti potpuno čist i bezgrešan...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5157720" y="1600200"/>
            <a:ext cx="4443120" cy="2159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111111"/>
                </a:solidFill>
                <a:effectLst/>
                <a:uFillTx/>
                <a:latin typeface="Noto Sans"/>
              </a:rPr>
              <a:t>U grijehu smo ranjeni, povrijeđeni… boli nas u duši...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/>
          </p:nvPr>
        </p:nvSpPr>
        <p:spPr>
          <a:xfrm>
            <a:off x="1143000" y="4114800"/>
            <a:ext cx="8229240" cy="1554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Noto Sans"/>
              </a:rPr>
              <a:t>Bog želi biti s grešnikom da mu pomogne, ozdravi, očisti… </a:t>
            </a:r>
            <a:r>
              <a:rPr lang="en-US" sz="3200" b="1" u="none" strike="noStrike">
                <a:solidFill>
                  <a:srgbClr val="ffffff"/>
                </a:solidFill>
                <a:effectLst/>
                <a:uFillTx/>
                <a:latin typeface="Noto Sans"/>
              </a:rPr>
              <a:t>da ga spasi !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28240"/>
            <a:ext cx="8636760" cy="1050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1" u="none" strike="noStrike">
                <a:solidFill>
                  <a:srgbClr val="ffffff"/>
                </a:solidFill>
                <a:effectLst/>
                <a:uFillTx/>
                <a:latin typeface="Noto Sans"/>
              </a:rPr>
              <a:t>Što je spasenje?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457200" y="1497960"/>
            <a:ext cx="4214520" cy="3759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lnSpcReduction="9999"/>
          </a:bodyPr>
          <a:p>
            <a:pPr marL="432000" indent="-324000">
              <a:lnSpc>
                <a:spcPct val="100000"/>
              </a:lnSpc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Noto Sans"/>
              </a:rPr>
              <a:t>Darovano od Boga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Noto Sans"/>
              </a:rPr>
              <a:t>Vraćanje u zajedništvo s Bogom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Noto Sans"/>
              </a:rPr>
              <a:t>On prvi korača prema nama...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Noto Sans"/>
              </a:rPr>
              <a:t>Hoće spasiti sve...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5257800" y="914400"/>
            <a:ext cx="4214520" cy="4571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lnSpcReduction="9999"/>
          </a:bodyPr>
          <a:p>
            <a:pPr marL="432000" indent="0">
              <a:lnSpc>
                <a:spcPct val="100000"/>
              </a:lnSpc>
              <a:spcBef>
                <a:spcPts val="1414"/>
              </a:spcBef>
              <a:buNone/>
              <a:tabLst>
                <a:tab algn="l" pos="0"/>
              </a:tabLst>
            </a:pPr>
            <a:r>
              <a:rPr lang="en-US" sz="3200" b="1" u="none" strike="noStrike">
                <a:solidFill>
                  <a:srgbClr val="111111"/>
                </a:solidFill>
                <a:effectLst/>
                <a:uFillTx/>
                <a:latin typeface="Noto Sans"/>
              </a:rPr>
              <a:t>Potrebno: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en-US" sz="3200" b="0" u="none" strike="noStrike">
                <a:solidFill>
                  <a:srgbClr val="111111"/>
                </a:solidFill>
                <a:effectLst/>
                <a:uFillTx/>
                <a:latin typeface="Noto Sans"/>
              </a:rPr>
              <a:t>Povjerovati Bogu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en-US" sz="3200" b="0" u="none" strike="noStrike">
                <a:solidFill>
                  <a:srgbClr val="111111"/>
                </a:solidFill>
                <a:effectLst/>
                <a:uFillTx/>
                <a:latin typeface="Noto Sans"/>
              </a:rPr>
              <a:t>Prihvatiti Evanđelje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en-US" sz="3200" b="0" u="none" strike="noStrike">
                <a:solidFill>
                  <a:srgbClr val="111111"/>
                </a:solidFill>
                <a:effectLst/>
                <a:uFillTx/>
                <a:latin typeface="Noto Sans"/>
              </a:rPr>
              <a:t>Biti kršten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en-US" sz="3200" b="0" i="1" u="none" strike="noStrike">
                <a:solidFill>
                  <a:srgbClr val="111111"/>
                </a:solidFill>
                <a:effectLst/>
                <a:uFillTx/>
                <a:latin typeface="Noto Sans"/>
              </a:rPr>
              <a:t>(koji nisu čuli za Krista, mogu se spasiti živeći po ispravnoj savjesti)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278280" y="313200"/>
            <a:ext cx="8636760" cy="762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4400" b="1" u="none" strike="noStrike">
                <a:solidFill>
                  <a:srgbClr val="ffffff"/>
                </a:solidFill>
                <a:effectLst/>
                <a:uFillTx/>
                <a:latin typeface="Noto Sans"/>
              </a:rPr>
              <a:t>Isus - Spasitelj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357120" y="1371600"/>
            <a:ext cx="9472320" cy="3885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111111"/>
                </a:solidFill>
                <a:effectLst/>
                <a:uFillTx/>
                <a:latin typeface="Noto Sans"/>
              </a:rPr>
              <a:t>Svojom mukom, smrću I uskrsnućem spašava nas ropstva smrti I zla, otvara pristup vječnosti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111111"/>
                </a:solidFill>
                <a:effectLst/>
                <a:uFillTx/>
                <a:latin typeface="Noto Sans"/>
              </a:rPr>
              <a:t>Uzašašćem I slanjem Duha Svetoga Isus je dovršio djelo spasenja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111111"/>
                </a:solidFill>
                <a:effectLst/>
                <a:uFillTx/>
                <a:latin typeface="Noto Sans"/>
              </a:rPr>
              <a:t>Otvorio vrata Raja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111111"/>
                </a:solidFill>
                <a:effectLst/>
                <a:uFillTx/>
                <a:latin typeface="Noto Sans"/>
              </a:rPr>
              <a:t>I dalje ostao nazočan među nama...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Application>LibreOffice/25.8.5.2$Linux_X86_64 LibreOffice_project/580$Build-2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2025-12-12T21:08:58Z</dcterms:created>
  <dc:creator/>
  <dc:description>
               Growing Liberty - LibreOffice Impress Template
                    by Budi Aryo @tokofoss
This template is made as an answer to Indonesian LibreOffice Community and
Gimpscape ID's call-to-arms to contribute to the 10th anniversary of
LibreOffice celebration.
Images included inside template:
- White Flower Background 2 by MALIZ ONG
https://publicdomainpictures.net/en/view-image.php?image=38846&amp;picture=white-flower-background-2
Credits:
This work is licensed under the Creative Commons Attribution-ShareAlike 4.0
International License by Budi Aryo @tokofos.
To view a copy of this license, visit https://creativecommons.org/licenses/by-sa/4.0/legalcode
or send a letter to Creative Commons, PO Box 1866, Mountain View, CA 94042, USA.
    </dc:description>
  <dc:language>en-US</dc:language>
  <cp:lastModifiedBy/>
  <dcterms:modified xsi:type="dcterms:W3CDTF">2026-03-12T15:45:43Z</dcterms:modified>
  <cp:revision>5</cp:revision>
  <dc:subject/>
  <dc:title>Growing Liberty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