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</p:sldIdLst>
  <p:sldSz cx="10080625" cy="7559675"/>
  <p:notesSz cx="7772400" cy="100584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Braids-gradient-blue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794880"/>
            <a:ext cx="90712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</a:t>
            </a: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</a:t>
            </a: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Outline </a:t>
            </a: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>
          <a:xfrm>
            <a:off x="722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6ACA2AC-5BD2-42B2-9350-8A1AF91C9151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>
          <a:xfrm>
            <a:off x="504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794880"/>
            <a:ext cx="90712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ftr" idx="4"/>
          </p:nvPr>
        </p:nvSpPr>
        <p:spPr>
          <a:xfrm>
            <a:off x="3447360" y="6887160"/>
            <a:ext cx="319464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sldNum" idx="5"/>
          </p:nvPr>
        </p:nvSpPr>
        <p:spPr>
          <a:xfrm>
            <a:off x="722736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5CAEDF6-7DA8-473D-80E3-0BB013BF11DE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dt" idx="6"/>
          </p:nvPr>
        </p:nvSpPr>
        <p:spPr>
          <a:xfrm>
            <a:off x="504000" y="6887160"/>
            <a:ext cx="2347920" cy="52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45960"/>
            <a:ext cx="9071280" cy="1172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ru-RU" sz="44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MOLITVA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529560" y="1371240"/>
            <a:ext cx="9071280" cy="770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U KRŠĆANSKOM ŽIVOTU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0960"/>
            <a:ext cx="9071280" cy="1262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ru-RU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Isus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Vrlo često odlazio na samotna mjesta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Provodio mnogo vremena u razmišljanju, molitvi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Tada je volio biti sam…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U tišini i sabranosti slušao Boga Oca…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Isusovi učenici su ga često vidjeli kako moli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Zamolili da ih nauči moliti…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Naučio ih je «Oče naš»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4000" y="300960"/>
            <a:ext cx="9071280" cy="1262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ru-RU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Isus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371600"/>
            <a:ext cx="3610440" cy="5157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Vi dakle ovako molite: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Oče </a:t>
            </a: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naš</a:t>
            </a: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 koji jesi na nebesima!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Sveti se</a:t>
            </a: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 ime tvoje!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Dođi </a:t>
            </a: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kraljevstvo tvoje!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Budi </a:t>
            </a: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volja tvoja</a:t>
            </a: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,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Kako na </a:t>
            </a: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nebu</a:t>
            </a: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 tako i na </a:t>
            </a: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zemlji</a:t>
            </a: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!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800600" y="1471320"/>
            <a:ext cx="4296240" cy="5157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Naš zajednički Otac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«Neka se sveti...»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«Neka dođe tvoje K…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- mira, ljubavi i pravde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«Neka bude tvoja volja…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- ne moja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«Kako je u nebu…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- tako neka bude na zemlji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300960"/>
            <a:ext cx="9071280" cy="1262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ru-RU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Isus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504000" y="1471320"/>
            <a:ext cx="4296240" cy="5157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Kruh</a:t>
            </a: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 </a:t>
            </a: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naš</a:t>
            </a: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 svagdašnji daj nam danas!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I </a:t>
            </a: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otpusti nam</a:t>
            </a: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 duge naše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Kako i mi otpustimo dužnicima svojim!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I </a:t>
            </a: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ne uvedi nas</a:t>
            </a: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 u napast,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Nego </a:t>
            </a: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izbavi nas</a:t>
            </a: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 od Zloga!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(Mt 6,7-15 )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5076000" y="1371600"/>
            <a:ext cx="4296240" cy="5157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«Kruh svagdašnji»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- ono što nam je potrebno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- i Euharistija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«Otpusti nam…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- kao što mi praštamo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«Ne uvedi nas…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- ne dopusti da padnemo pod napast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«Izbavi nas od Zloga…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- od kraljevstva Sotone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0960"/>
            <a:ext cx="9071280" cy="1262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ru-RU" sz="44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Tvoja molitva...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280" cy="498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Zadatak</a:t>
            </a: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: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Napiši svoju molitvu.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Aft>
                <a:spcPts val="1417"/>
              </a:spcAft>
              <a:buNone/>
              <a:tabLst>
                <a:tab algn="l" pos="0"/>
              </a:tabLst>
            </a:pPr>
            <a:r>
              <a:rPr lang="ru-RU" sz="32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Uključi ove pojmove: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ru-RU" sz="3600" b="0" i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Oče naš — Tvoje ime — Tvoje Kraljevstvo — Tvoja volja — Izbavi me od zla (Zloga) — Tvoj blagoslov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Application>LibreOffice/25.8.5.2$Linux_X86_64 LibreOffice_project/580$Build-2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2025-10-10T21:19:06Z</dcterms:created>
  <dc:creator/>
  <dc:description>braids-gradient-blue
Author: v2e
License: CC-BY
Description: A slightly changed "Braids" presentation template for OpenOffice/LibreOffice Impress v.2.0 or higher. The original artwork by orngjce223 is distributed under CC BY license (http://creativecommons.org/licenses/by/3.0/us/) and can be found here: http://templates.services.openoffice.org/en/node/1873.
Website: https://kde-files.org/content/show.php/Braids-gradient-blue?content=138918</dc:description>
  <dc:language>en-US</dc:language>
  <cp:lastModifiedBy/>
  <dcterms:modified xsi:type="dcterms:W3CDTF">2026-03-12T15:42:45Z</dcterms:modified>
  <cp:revision>9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