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media/image28.wmf" ContentType="image/x-wmf"/>
  <Override PartName="/ppt/media/image23.wmf" ContentType="image/x-wmf"/>
  <Override PartName="/ppt/media/image22.wmf" ContentType="image/x-wmf"/>
  <Override PartName="/ppt/media/image3.wmf" ContentType="image/x-wmf"/>
  <Override PartName="/ppt/media/image20.wmf" ContentType="image/x-wmf"/>
  <Override PartName="/ppt/media/image29.wmf" ContentType="image/x-wmf"/>
  <Override PartName="/ppt/media/image8.wmf" ContentType="image/x-wmf"/>
  <Override PartName="/ppt/media/image12.wmf" ContentType="image/x-wmf"/>
  <Override PartName="/ppt/media/image18.wmf" ContentType="image/x-wmf"/>
  <Override PartName="/ppt/media/image19.wmf" ContentType="image/x-wmf"/>
  <Override PartName="/ppt/media/image15.wmf" ContentType="image/x-wmf"/>
  <Override PartName="/ppt/media/image36.wmf" ContentType="image/x-wmf"/>
  <Override PartName="/ppt/media/image30.wmf" ContentType="image/x-wmf"/>
  <Override PartName="/ppt/media/image13.wmf" ContentType="image/x-wmf"/>
  <Override PartName="/ppt/media/image5.wmf" ContentType="image/x-wmf"/>
  <Override PartName="/ppt/media/image35.wmf" ContentType="image/x-wmf"/>
  <Override PartName="/ppt/media/image25.wmf" ContentType="image/x-wmf"/>
  <Override PartName="/ppt/media/image32.wmf" ContentType="image/x-wmf"/>
  <Override PartName="/ppt/media/image21.wmf" ContentType="image/x-wmf"/>
  <Override PartName="/ppt/media/image31.wmf" ContentType="image/x-wmf"/>
  <Override PartName="/ppt/media/image16.wmf" ContentType="image/x-wmf"/>
  <Override PartName="/ppt/media/image24.wmf" ContentType="image/x-wmf"/>
  <Override PartName="/ppt/media/image38.wmf" ContentType="image/x-wmf"/>
  <Override PartName="/ppt/media/image11.wmf" ContentType="image/x-wmf"/>
  <Override PartName="/ppt/media/image33.wmf" ContentType="image/x-wmf"/>
  <Override PartName="/ppt/media/image10.wmf" ContentType="image/x-wmf"/>
  <Override PartName="/ppt/media/image39.wmf" ContentType="image/x-wmf"/>
  <Override PartName="/ppt/media/image17.wmf" ContentType="image/x-wmf"/>
  <Override PartName="/ppt/media/image34.wmf" ContentType="image/x-wmf"/>
  <Override PartName="/ppt/media/image9.wmf" ContentType="image/x-wmf"/>
  <Override PartName="/ppt/media/image2.wmf" ContentType="image/x-wmf"/>
  <Override PartName="/ppt/media/image7.wmf" ContentType="image/x-wmf"/>
  <Override PartName="/ppt/media/image37.wmf" ContentType="image/x-wmf"/>
  <Override PartName="/ppt/media/image14.wmf" ContentType="image/x-wmf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heme/theme2.xml" ContentType="application/vnd.openxmlformats-officedocument.theme+xml"/>
  <Override PartName="/ppt/slideLayouts/slideLayout1.xml" ContentType="application/vnd.openxmlformats-officedocument.presentationml.slideLayout+xml"/>
  <Override PartName="/ppt/slides/slide12.xml" ContentType="application/vnd.openxmlformats-officedocument.presentationml.slide+xml"/>
  <Override PartName="/ppt/slides/slide8.xml" ContentType="application/vnd.openxmlformats-officedocument.presentationml.slide+xml"/>
  <Override PartName="/ppt/slides/slide10.xml" ContentType="application/vnd.openxmlformats-officedocument.presentationml.slide+xml"/>
  <Override PartName="/ppt/slides/slide14.xml" ContentType="application/vnd.openxmlformats-officedocument.presentationml.slide+xml"/>
  <Override PartName="/ppt/slides/slide6.xml" ContentType="application/vnd.openxmlformats-officedocument.presentationml.slide+xml"/>
  <Override PartName="/ppt/slides/slide15.xml" ContentType="application/vnd.openxmlformats-officedocument.presentationml.slide+xml"/>
  <Override PartName="/ppt/slides/slide3.xml" ContentType="application/vnd.openxmlformats-officedocument.presentationml.slide+xml"/>
  <Override PartName="/ppt/slides/slide18.xml" ContentType="application/vnd.openxmlformats-officedocument.presentationml.slide+xml"/>
  <Override PartName="/ppt/slides/slide1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3.xml" ContentType="application/vnd.openxmlformats-officedocument.presentationml.slide+xml"/>
  <Override PartName="/ppt/slides/slide9.xml" ContentType="application/vnd.openxmlformats-officedocument.presentationml.slide+xml"/>
  <Override PartName="/ppt/slides/slide4.xml" ContentType="application/vnd.openxmlformats-officedocument.presentationml.slide+xml"/>
  <Override PartName="/ppt/slides/slide11.xml" ContentType="application/vnd.openxmlformats-officedocument.presentationml.slide+xml"/>
  <Override PartName="/ppt/slides/slide19.xml" ContentType="application/vnd.openxmlformats-officedocument.presentationml.slide+xml"/>
  <Override PartName="/ppt/slides/slide5.xml" ContentType="application/vnd.openxmlformats-officedocument.presentationml.slide+xml"/>
  <Override PartName="/ppt/slides/slide2.xml" ContentType="application/vnd.openxmlformats-officedocument.presentationml.slide+xml"/>
  <Override PartName="/ppt/slides/slide7.xml" ContentType="application/vnd.openxmlformats-officedocument.presentationml.slide+xml"/>
  <Override PartName="/ppt/notesSlides/notesSlide19.xml" ContentType="application/vnd.openxmlformats-officedocument.presentationml.notesSlide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</p:sldMasterIdLst>
  <p:notesMasterIdLst>
    <p:notesMasterId r:id="rId3"/>
  </p:notes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</p:sldIdLst>
  <p:sldSz cx="9144000" cy="6858000"/>
  <p:notesSz cx="6858000" cy="9144000"/>
</p:presentation>
</file>

<file path=ppt/presProps.xml><?xml version="1.0" encoding="utf-8"?>
<p:presentationPr xmlns:a="http://schemas.openxmlformats.org/drawingml/2006/main" xmlns:p="http://schemas.openxmlformats.org/presentationml/2006/main" xmlns:r="http://schemas.openxmlformats.org/officeDocument/2006/relationships">
  <p:showPr useTimings="0" showNarration="1"/>
</p:presentationPr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5" Type="http://schemas.openxmlformats.org/officeDocument/2006/relationships/slide" Target="slides/slide2.xml"/><Relationship Id="rId6" Type="http://schemas.openxmlformats.org/officeDocument/2006/relationships/slide" Target="slides/slide3.xml"/><Relationship Id="rId7" Type="http://schemas.openxmlformats.org/officeDocument/2006/relationships/slide" Target="slides/slide4.xml"/><Relationship Id="rId8" Type="http://schemas.openxmlformats.org/officeDocument/2006/relationships/slide" Target="slides/slide5.xml"/><Relationship Id="rId9" Type="http://schemas.openxmlformats.org/officeDocument/2006/relationships/slide" Target="slides/slide6.xml"/><Relationship Id="rId10" Type="http://schemas.openxmlformats.org/officeDocument/2006/relationships/slide" Target="slides/slide7.xml"/><Relationship Id="rId11" Type="http://schemas.openxmlformats.org/officeDocument/2006/relationships/slide" Target="slides/slide8.xml"/><Relationship Id="rId12" Type="http://schemas.openxmlformats.org/officeDocument/2006/relationships/slide" Target="slides/slide9.xml"/><Relationship Id="rId13" Type="http://schemas.openxmlformats.org/officeDocument/2006/relationships/slide" Target="slides/slide10.xml"/><Relationship Id="rId14" Type="http://schemas.openxmlformats.org/officeDocument/2006/relationships/slide" Target="slides/slide11.xml"/><Relationship Id="rId15" Type="http://schemas.openxmlformats.org/officeDocument/2006/relationships/slide" Target="slides/slide12.xml"/><Relationship Id="rId16" Type="http://schemas.openxmlformats.org/officeDocument/2006/relationships/slide" Target="slides/slide13.xml"/><Relationship Id="rId17" Type="http://schemas.openxmlformats.org/officeDocument/2006/relationships/slide" Target="slides/slide14.xml"/><Relationship Id="rId18" Type="http://schemas.openxmlformats.org/officeDocument/2006/relationships/slide" Target="slides/slide15.xml"/><Relationship Id="rId19" Type="http://schemas.openxmlformats.org/officeDocument/2006/relationships/slide" Target="slides/slide16.xml"/><Relationship Id="rId20" Type="http://schemas.openxmlformats.org/officeDocument/2006/relationships/slide" Target="slides/slide17.xml"/><Relationship Id="rId21" Type="http://schemas.openxmlformats.org/officeDocument/2006/relationships/slide" Target="slides/slide18.xml"/><Relationship Id="rId22" Type="http://schemas.openxmlformats.org/officeDocument/2006/relationships/slide" Target="slides/slide19.xml"/><Relationship Id="rId23" Type="http://schemas.openxmlformats.org/officeDocument/2006/relationships/presProps" Target="presProps.xml"/>
</Relationships>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
</Relationships>
</file>

<file path=ppt/notesMasters/notesMaster1.xml><?xml version="1.0" encoding="utf-8"?>
<p:notes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"/>
          <p:cNvSpPr/>
          <p:nvPr/>
        </p:nvSpPr>
        <p:spPr>
          <a:xfrm>
            <a:off x="0" y="0"/>
            <a:ext cx="6858000" cy="9144000"/>
          </a:xfrm>
          <a:prstGeom prst="rect">
            <a:avLst/>
          </a:prstGeom>
          <a:solidFill>
            <a:srgbClr val="ffffff"/>
          </a:solidFill>
          <a:ln w="0">
            <a:noFill/>
          </a:ln>
        </p:spPr>
        <p:txBody>
          <a:bodyPr lIns="90000" rIns="90000" tIns="45000" bIns="45000" anchor="ctr" anchorCtr="1">
            <a:noAutofit/>
          </a:bodyPr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" name="PlaceHolder 1"/>
          <p:cNvSpPr>
            <a:spLocks noGrp="1"/>
          </p:cNvSpPr>
          <p:nvPr>
            <p:ph type="hdr"/>
          </p:nvPr>
        </p:nvSpPr>
        <p:spPr>
          <a:xfrm>
            <a:off x="-360" y="0"/>
            <a:ext cx="2971800" cy="4572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Autofit/>
          </a:bodyPr>
          <a:p>
            <a:pPr indent="0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" name="PlaceHolder 2"/>
          <p:cNvSpPr>
            <a:spLocks noGrp="1"/>
          </p:cNvSpPr>
          <p:nvPr>
            <p:ph type="dt" idx="4"/>
          </p:nvPr>
        </p:nvSpPr>
        <p:spPr>
          <a:xfrm>
            <a:off x="3885840" y="0"/>
            <a:ext cx="2971800" cy="4572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Autofit/>
          </a:bodyPr>
          <a:p>
            <a:pPr indent="0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" name="PlaceHolder 3"/>
          <p:cNvSpPr>
            <a:spLocks noGrp="1"/>
          </p:cNvSpPr>
          <p:nvPr>
            <p:ph type="sldImg"/>
          </p:nvPr>
        </p:nvSpPr>
        <p:spPr>
          <a:xfrm>
            <a:off x="1143000" y="685440"/>
            <a:ext cx="4572000" cy="3429000"/>
          </a:xfrm>
          <a:prstGeom prst="rect">
            <a:avLst/>
          </a:prstGeom>
          <a:noFill/>
          <a:ln w="9360">
            <a:solidFill>
              <a:srgbClr val="000000"/>
            </a:solidFill>
            <a:miter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lang="en-US" sz="4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Click to move the slide</a:t>
            </a:r>
            <a:endParaRPr lang="en-US" sz="4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" name="PlaceHolder 4"/>
          <p:cNvSpPr>
            <a:spLocks noGrp="1"/>
          </p:cNvSpPr>
          <p:nvPr>
            <p:ph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Autofit/>
          </a:bodyPr>
          <a:p>
            <a:pPr indent="0">
              <a:spcBef>
                <a:spcPts val="451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lang="en-US" sz="12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Click to edit the notes format</a:t>
            </a:r>
            <a:endParaRPr lang="en-US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" name="PlaceHolder 5"/>
          <p:cNvSpPr>
            <a:spLocks noGrp="1"/>
          </p:cNvSpPr>
          <p:nvPr>
            <p:ph type="ftr" idx="5"/>
          </p:nvPr>
        </p:nvSpPr>
        <p:spPr>
          <a:xfrm>
            <a:off x="-360" y="8686800"/>
            <a:ext cx="2971800" cy="4572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b">
            <a:noAutofit/>
          </a:bodyPr>
          <a:p>
            <a:pPr indent="0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" name="PlaceHolder 6"/>
          <p:cNvSpPr>
            <a:spLocks noGrp="1"/>
          </p:cNvSpPr>
          <p:nvPr>
            <p:ph type="sldNum" idx="6"/>
          </p:nvPr>
        </p:nvSpPr>
        <p:spPr>
          <a:xfrm>
            <a:off x="3885840" y="8686800"/>
            <a:ext cx="2971800" cy="4572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b">
            <a:noAutofit/>
          </a:bodyPr>
          <a:lstStyle>
            <a:lvl1pPr indent="0" algn="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  <a:defRPr lang="it-IT" sz="12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fld id="{ADAC9FC4-DA5C-4B5D-A4E8-C159309B149F}" type="slidenum">
              <a:rPr lang="it-IT" sz="12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&lt;number&gt;</a:t>
            </a:fld>
            <a:endParaRPr lang="en-US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</p:notesMaster>
</file>

<file path=ppt/notesSlides/_rels/notesSlide19.xml.rels><?xml version="1.0" encoding="UTF-8"?>
<Relationships xmlns="http://schemas.openxmlformats.org/package/2006/relationships"><Relationship Id="rId1" Type="http://schemas.openxmlformats.org/officeDocument/2006/relationships/slide" Target="../slides/slide19.xml"/><Relationship Id="rId2" Type="http://schemas.openxmlformats.org/officeDocument/2006/relationships/notesMaster" Target="../notesMasters/notesMaster1.xml"/>
</Relationships>
</file>

<file path=ppt/notesSlides/notesSlide19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Rectangle 7"/>
          <p:cNvSpPr/>
          <p:nvPr/>
        </p:nvSpPr>
        <p:spPr>
          <a:xfrm>
            <a:off x="3886200" y="8686800"/>
            <a:ext cx="2971800" cy="4572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6800" bIns="46800" anchor="b">
            <a:noAutofit/>
          </a:bodyPr>
          <a:p>
            <a:pPr algn="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fld id="{C7874CB3-91BF-4C8B-BA38-87291C4959CD}" type="slidenum">
              <a:rPr lang="it-IT" sz="12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&lt;number&gt;</a:t>
            </a:fld>
            <a:endParaRPr lang="en-US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6" name="PlaceHolder 1"/>
          <p:cNvSpPr>
            <a:spLocks noGrp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ln w="0">
            <a:noFill/>
          </a:ln>
        </p:spPr>
      </p:sp>
      <p:sp>
        <p:nvSpPr>
          <p:cNvPr id="97" name="PlaceHolder 2"/>
          <p:cNvSpPr>
            <a:spLocks noGrp="1"/>
          </p:cNvSpPr>
          <p:nvPr>
            <p:ph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pPr indent="0">
              <a:spcBef>
                <a:spcPts val="451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endParaRPr lang="hr-HR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note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107C3D0A-5053-4F22-98E9-8A9450FDBE84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jpeg"/><Relationship Id="rId3" Type="http://schemas.openxmlformats.org/officeDocument/2006/relationships/slideLayout" Target="../slideLayouts/slideLayout1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2"/>
          <a:stretch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685800" y="609120"/>
            <a:ext cx="77724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lang="en-US" sz="4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Click to edit </a:t>
            </a:r>
            <a:r>
              <a:rPr lang="en-US" sz="4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the title text </a:t>
            </a:r>
            <a:r>
              <a:rPr lang="en-US" sz="4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format</a:t>
            </a:r>
            <a:endParaRPr lang="en-US" sz="4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body"/>
          </p:nvPr>
        </p:nvSpPr>
        <p:spPr>
          <a:xfrm>
            <a:off x="685800" y="1981080"/>
            <a:ext cx="7772400" cy="4114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 lnSpcReduction="9999"/>
          </a:bodyPr>
          <a:p>
            <a:pPr marL="343080" indent="-343080">
              <a:spcBef>
                <a:spcPts val="799"/>
              </a:spcBef>
              <a:buClr>
                <a:srgbClr val="000000"/>
              </a:buClr>
              <a:buFont typeface="Times New Roman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lang="en-US" sz="32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Click to edit the outline text format</a:t>
            </a:r>
            <a:endParaRPr lang="en-US" sz="3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marL="743040" lvl="1" indent="-285840">
              <a:spcBef>
                <a:spcPts val="799"/>
              </a:spcBef>
              <a:buClr>
                <a:srgbClr val="000000"/>
              </a:buClr>
              <a:buFont typeface="Times New Roman"/>
              <a:buChar char="–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lang="en-US" sz="32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Second Outline Level</a:t>
            </a:r>
            <a:endParaRPr lang="en-US" sz="3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marL="1143000" lvl="2" indent="-228600">
              <a:spcBef>
                <a:spcPts val="799"/>
              </a:spcBef>
              <a:buClr>
                <a:srgbClr val="000000"/>
              </a:buClr>
              <a:buFont typeface="Times New Roman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lang="en-US" sz="32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Third Outline Level</a:t>
            </a:r>
            <a:endParaRPr lang="en-US" sz="3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marL="1600200" lvl="3" indent="-228600">
              <a:spcBef>
                <a:spcPts val="799"/>
              </a:spcBef>
              <a:buClr>
                <a:srgbClr val="000000"/>
              </a:buClr>
              <a:buFont typeface="Times New Roman"/>
              <a:buChar char="–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lang="en-US" sz="32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Fourth Outline Level</a:t>
            </a:r>
            <a:endParaRPr lang="en-US" sz="3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marL="2057400" lvl="4" indent="-228600">
              <a:spcBef>
                <a:spcPts val="799"/>
              </a:spcBef>
              <a:buClr>
                <a:srgbClr val="000000"/>
              </a:buClr>
              <a:buFont typeface="Times New Roman"/>
              <a:buChar char="»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lang="en-US" sz="32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Fifth Outline Level</a:t>
            </a:r>
            <a:endParaRPr lang="en-US" sz="3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marL="2057400" lvl="5" indent="-228600">
              <a:spcBef>
                <a:spcPts val="799"/>
              </a:spcBef>
              <a:buClr>
                <a:srgbClr val="000000"/>
              </a:buClr>
              <a:buFont typeface="Times New Roman"/>
              <a:buChar char="»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lang="en-US" sz="32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Sixth Outline Level</a:t>
            </a:r>
            <a:endParaRPr lang="en-US" sz="3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marL="2057400" lvl="6" indent="-228600">
              <a:spcBef>
                <a:spcPts val="799"/>
              </a:spcBef>
              <a:buClr>
                <a:srgbClr val="000000"/>
              </a:buClr>
              <a:buFont typeface="Times New Roman"/>
              <a:buChar char="»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lang="en-US" sz="32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Seventh Outline Level</a:t>
            </a:r>
            <a:endParaRPr lang="en-US" sz="3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dt" idx="1"/>
          </p:nvPr>
        </p:nvSpPr>
        <p:spPr>
          <a:xfrm>
            <a:off x="685800" y="6248520"/>
            <a:ext cx="1905120" cy="4572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Autofit/>
          </a:bodyPr>
          <a:p>
            <a:pPr indent="0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2"/>
          </p:nvPr>
        </p:nvSpPr>
        <p:spPr>
          <a:xfrm>
            <a:off x="3124080" y="6248520"/>
            <a:ext cx="2895840" cy="4572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Autofit/>
          </a:bodyPr>
          <a:p>
            <a:pPr indent="0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sldNum" idx="3"/>
          </p:nvPr>
        </p:nvSpPr>
        <p:spPr>
          <a:xfrm>
            <a:off x="6553080" y="6248520"/>
            <a:ext cx="1905120" cy="4572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Autofit/>
          </a:bodyPr>
          <a:lstStyle>
            <a:lvl1pPr indent="0" algn="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  <a:defRPr lang="it-IT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fld id="{926A1DF4-DFB9-4528-8E6A-25EB9A032A30}" type="slidenum">
              <a:rPr lang="it-IT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&lt;number&gt;</a:t>
            </a:fld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3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2.wmf"/><Relationship Id="rId2" Type="http://schemas.openxmlformats.org/officeDocument/2006/relationships/image" Target="../media/image3.wmf"/><Relationship Id="rId3" Type="http://schemas.openxmlformats.org/officeDocument/2006/relationships/slideLayout" Target="../slideLayouts/slideLayout1.xml"/>
</Relationships>
</file>

<file path=ppt/slides/_rels/slide10.xml.rels><?xml version="1.0" encoding="UTF-8"?>
<Relationships xmlns="http://schemas.openxmlformats.org/package/2006/relationships"><Relationship Id="rId1" Type="http://schemas.openxmlformats.org/officeDocument/2006/relationships/image" Target="../media/image19.wmf"/><Relationship Id="rId2" Type="http://schemas.openxmlformats.org/officeDocument/2006/relationships/image" Target="../media/image20.wmf"/><Relationship Id="rId3" Type="http://schemas.openxmlformats.org/officeDocument/2006/relationships/slideLayout" Target="../slideLayouts/slideLayout1.xml"/>
</Relationships>
</file>

<file path=ppt/slides/_rels/slide11.xml.rels><?xml version="1.0" encoding="UTF-8"?>
<Relationships xmlns="http://schemas.openxmlformats.org/package/2006/relationships"><Relationship Id="rId1" Type="http://schemas.openxmlformats.org/officeDocument/2006/relationships/image" Target="../media/image19.wmf"/><Relationship Id="rId2" Type="http://schemas.openxmlformats.org/officeDocument/2006/relationships/image" Target="../media/image21.wmf"/><Relationship Id="rId3" Type="http://schemas.openxmlformats.org/officeDocument/2006/relationships/slideLayout" Target="../slideLayouts/slideLayout1.xml"/>
</Relationships>
</file>

<file path=ppt/slides/_rels/slide12.xml.rels><?xml version="1.0" encoding="UTF-8"?>
<Relationships xmlns="http://schemas.openxmlformats.org/package/2006/relationships"><Relationship Id="rId1" Type="http://schemas.openxmlformats.org/officeDocument/2006/relationships/image" Target="../media/image22.wmf"/><Relationship Id="rId2" Type="http://schemas.openxmlformats.org/officeDocument/2006/relationships/slideLayout" Target="../slideLayouts/slideLayout1.xml"/>
</Relationships>
</file>

<file path=ppt/slides/_rels/slide13.xml.rels><?xml version="1.0" encoding="UTF-8"?>
<Relationships xmlns="http://schemas.openxmlformats.org/package/2006/relationships"><Relationship Id="rId1" Type="http://schemas.openxmlformats.org/officeDocument/2006/relationships/image" Target="../media/image23.wmf"/><Relationship Id="rId2" Type="http://schemas.openxmlformats.org/officeDocument/2006/relationships/slideLayout" Target="../slideLayouts/slideLayout1.xml"/>
</Relationships>
</file>

<file path=ppt/slides/_rels/slide14.xml.rels><?xml version="1.0" encoding="UTF-8"?>
<Relationships xmlns="http://schemas.openxmlformats.org/package/2006/relationships"><Relationship Id="rId1" Type="http://schemas.openxmlformats.org/officeDocument/2006/relationships/image" Target="../media/image24.wmf"/><Relationship Id="rId2" Type="http://schemas.openxmlformats.org/officeDocument/2006/relationships/image" Target="../media/image25.wmf"/><Relationship Id="rId3" Type="http://schemas.openxmlformats.org/officeDocument/2006/relationships/slideLayout" Target="../slideLayouts/slideLayout1.xml"/>
</Relationships>
</file>

<file path=ppt/slides/_rels/slide15.xml.rels><?xml version="1.0" encoding="UTF-8"?>
<Relationships xmlns="http://schemas.openxmlformats.org/package/2006/relationships"><Relationship Id="rId1" Type="http://schemas.openxmlformats.org/officeDocument/2006/relationships/image" Target="../media/image26.png"/><Relationship Id="rId2" Type="http://schemas.openxmlformats.org/officeDocument/2006/relationships/image" Target="../media/image27.png"/><Relationship Id="rId3" Type="http://schemas.openxmlformats.org/officeDocument/2006/relationships/image" Target="../media/image2.wmf"/><Relationship Id="rId4" Type="http://schemas.openxmlformats.org/officeDocument/2006/relationships/slideLayout" Target="../slideLayouts/slideLayout1.xml"/>
</Relationships>
</file>

<file path=ppt/slides/_rels/slide16.xml.rels><?xml version="1.0" encoding="UTF-8"?>
<Relationships xmlns="http://schemas.openxmlformats.org/package/2006/relationships"><Relationship Id="rId1" Type="http://schemas.openxmlformats.org/officeDocument/2006/relationships/image" Target="../media/image28.wmf"/><Relationship Id="rId2" Type="http://schemas.openxmlformats.org/officeDocument/2006/relationships/slideLayout" Target="../slideLayouts/slideLayout1.xml"/>
</Relationships>
</file>

<file path=ppt/slides/_rels/slide17.xml.rels><?xml version="1.0" encoding="UTF-8"?>
<Relationships xmlns="http://schemas.openxmlformats.org/package/2006/relationships"><Relationship Id="rId1" Type="http://schemas.openxmlformats.org/officeDocument/2006/relationships/image" Target="../media/image3.wmf"/><Relationship Id="rId2" Type="http://schemas.openxmlformats.org/officeDocument/2006/relationships/slideLayout" Target="../slideLayouts/slideLayout1.xml"/>
</Relationships>
</file>

<file path=ppt/slides/_rels/slide18.xml.rels><?xml version="1.0" encoding="UTF-8"?>
<Relationships xmlns="http://schemas.openxmlformats.org/package/2006/relationships"><Relationship Id="rId1" Type="http://schemas.openxmlformats.org/officeDocument/2006/relationships/image" Target="../media/image29.wmf"/><Relationship Id="rId2" Type="http://schemas.openxmlformats.org/officeDocument/2006/relationships/image" Target="../media/image30.wmf"/><Relationship Id="rId3" Type="http://schemas.openxmlformats.org/officeDocument/2006/relationships/image" Target="../media/image31.wmf"/><Relationship Id="rId4" Type="http://schemas.openxmlformats.org/officeDocument/2006/relationships/image" Target="../media/image32.wmf"/><Relationship Id="rId5" Type="http://schemas.openxmlformats.org/officeDocument/2006/relationships/image" Target="../media/image33.wmf"/><Relationship Id="rId6" Type="http://schemas.openxmlformats.org/officeDocument/2006/relationships/slideLayout" Target="../slideLayouts/slideLayout1.xml"/>
</Relationships>
</file>

<file path=ppt/slides/_rels/slide19.xml.rels><?xml version="1.0" encoding="UTF-8"?>
<Relationships xmlns="http://schemas.openxmlformats.org/package/2006/relationships"><Relationship Id="rId1" Type="http://schemas.openxmlformats.org/officeDocument/2006/relationships/image" Target="../media/image34.wmf"/><Relationship Id="rId2" Type="http://schemas.openxmlformats.org/officeDocument/2006/relationships/image" Target="../media/image35.wmf"/><Relationship Id="rId3" Type="http://schemas.openxmlformats.org/officeDocument/2006/relationships/image" Target="../media/image36.wmf"/><Relationship Id="rId4" Type="http://schemas.openxmlformats.org/officeDocument/2006/relationships/image" Target="../media/image37.wmf"/><Relationship Id="rId5" Type="http://schemas.openxmlformats.org/officeDocument/2006/relationships/image" Target="../media/image38.wmf"/><Relationship Id="rId6" Type="http://schemas.openxmlformats.org/officeDocument/2006/relationships/image" Target="../media/image39.wmf"/><Relationship Id="rId7" Type="http://schemas.openxmlformats.org/officeDocument/2006/relationships/slideLayout" Target="../slideLayouts/slideLayout1.xml"/><Relationship Id="rId8" Type="http://schemas.openxmlformats.org/officeDocument/2006/relationships/notesSlide" Target="../notesSlides/notesSlide19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image" Target="../media/image4.png"/><Relationship Id="rId2" Type="http://schemas.openxmlformats.org/officeDocument/2006/relationships/image" Target="../media/image5.wmf"/><Relationship Id="rId3" Type="http://schemas.openxmlformats.org/officeDocument/2006/relationships/image" Target="../media/image6.png"/><Relationship Id="rId4" Type="http://schemas.openxmlformats.org/officeDocument/2006/relationships/image" Target="../media/image6.png"/><Relationship Id="rId5" Type="http://schemas.openxmlformats.org/officeDocument/2006/relationships/image" Target="../media/image6.png"/><Relationship Id="rId6" Type="http://schemas.openxmlformats.org/officeDocument/2006/relationships/image" Target="../media/image6.png"/><Relationship Id="rId7" Type="http://schemas.openxmlformats.org/officeDocument/2006/relationships/slideLayout" Target="../slideLayouts/slideLayout1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image" Target="../media/image7.wmf"/><Relationship Id="rId2" Type="http://schemas.openxmlformats.org/officeDocument/2006/relationships/image" Target="../media/image8.wmf"/><Relationship Id="rId3" Type="http://schemas.openxmlformats.org/officeDocument/2006/relationships/image" Target="../media/image9.wmf"/><Relationship Id="rId4" Type="http://schemas.openxmlformats.org/officeDocument/2006/relationships/slideLayout" Target="../slideLayouts/slideLayout1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image" Target="../media/image10.wmf"/><Relationship Id="rId2" Type="http://schemas.openxmlformats.org/officeDocument/2006/relationships/slideLayout" Target="../slideLayouts/slideLayout1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image" Target="../media/image11.wmf"/><Relationship Id="rId2" Type="http://schemas.openxmlformats.org/officeDocument/2006/relationships/image" Target="../media/image12.wmf"/><Relationship Id="rId3" Type="http://schemas.openxmlformats.org/officeDocument/2006/relationships/slideLayout" Target="../slideLayouts/slideLayout1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image" Target="../media/image13.wmf"/><Relationship Id="rId2" Type="http://schemas.openxmlformats.org/officeDocument/2006/relationships/slideLayout" Target="../slideLayouts/slideLayout1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image" Target="../media/image14.wmf"/><Relationship Id="rId2" Type="http://schemas.openxmlformats.org/officeDocument/2006/relationships/slideLayout" Target="../slideLayouts/slideLayout1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image" Target="../media/image15.wmf"/><Relationship Id="rId2" Type="http://schemas.openxmlformats.org/officeDocument/2006/relationships/slideLayout" Target="../slideLayouts/slideLayout1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image" Target="../media/image16.wmf"/><Relationship Id="rId2" Type="http://schemas.openxmlformats.org/officeDocument/2006/relationships/image" Target="../media/image17.wmf"/><Relationship Id="rId3" Type="http://schemas.openxmlformats.org/officeDocument/2006/relationships/image" Target="../media/image18.wmf"/><Relationship Id="rId4" Type="http://schemas.openxmlformats.org/officeDocument/2006/relationships/slideLayout" Target="../slideLayouts/slideLayout1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 descr="BIBLE1"/>
          <p:cNvPicPr/>
          <p:nvPr/>
        </p:nvPicPr>
        <p:blipFill>
          <a:blip r:embed="rId1"/>
          <a:stretch/>
        </p:blipFill>
        <p:spPr>
          <a:xfrm rot="2418000">
            <a:off x="899640" y="3499920"/>
            <a:ext cx="3022560" cy="28497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5" name="Rectangle 3"/>
          <p:cNvSpPr/>
          <p:nvPr/>
        </p:nvSpPr>
        <p:spPr>
          <a:xfrm>
            <a:off x="1905120" y="685800"/>
            <a:ext cx="5867280" cy="2057400"/>
          </a:xfrm>
          <a:prstGeom prst="rect">
            <a:avLst/>
          </a:prstGeom>
          <a:gradFill rotWithShape="0">
            <a:gsLst>
              <a:gs pos="0">
                <a:srgbClr val="ffff99"/>
              </a:gs>
              <a:gs pos="100000">
                <a:srgbClr val="00cc99"/>
              </a:gs>
            </a:gsLst>
            <a:lin ang="18900000"/>
          </a:gradFill>
          <a:ln w="936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6800" bIns="46800" anchor="ctr">
            <a:no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lang="it-IT" sz="5400" b="1" u="none" strike="noStrike">
                <a:solidFill>
                  <a:srgbClr val="990000"/>
                </a:solidFill>
                <a:effectLst/>
                <a:uFillTx/>
                <a:latin typeface="Times New Roman"/>
              </a:rPr>
              <a:t>BIB</a:t>
            </a:r>
            <a:r>
              <a:rPr lang="hr-HR" sz="5400" b="1" u="none" strike="noStrike">
                <a:solidFill>
                  <a:srgbClr val="990000"/>
                </a:solidFill>
                <a:effectLst/>
                <a:uFillTx/>
                <a:latin typeface="Times New Roman"/>
              </a:rPr>
              <a:t>L</a:t>
            </a:r>
            <a:r>
              <a:rPr lang="it-IT" sz="5400" b="1" u="none" strike="noStrike">
                <a:solidFill>
                  <a:srgbClr val="990000"/>
                </a:solidFill>
                <a:effectLst/>
                <a:uFillTx/>
                <a:latin typeface="Times New Roman"/>
              </a:rPr>
              <a:t>I</a:t>
            </a:r>
            <a:r>
              <a:rPr lang="hr-HR" sz="5400" b="1" u="none" strike="noStrike">
                <a:solidFill>
                  <a:srgbClr val="990000"/>
                </a:solidFill>
                <a:effectLst/>
                <a:uFillTx/>
                <a:latin typeface="Times New Roman"/>
              </a:rPr>
              <a:t>J</a:t>
            </a:r>
            <a:r>
              <a:rPr lang="it-IT" sz="5400" b="1" u="none" strike="noStrike">
                <a:solidFill>
                  <a:srgbClr val="990000"/>
                </a:solidFill>
                <a:effectLst/>
                <a:uFillTx/>
                <a:latin typeface="Times New Roman"/>
              </a:rPr>
              <a:t>A</a:t>
            </a:r>
            <a:endParaRPr lang="en-US" sz="5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6" name="Picture 4" descr="BIBLE2"/>
          <p:cNvPicPr/>
          <p:nvPr/>
        </p:nvPicPr>
        <p:blipFill>
          <a:blip r:embed="rId2"/>
          <a:stretch/>
        </p:blipFill>
        <p:spPr>
          <a:xfrm>
            <a:off x="4067280" y="2205000"/>
            <a:ext cx="4672080" cy="44625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7" name="Text Box 6"/>
          <p:cNvSpPr/>
          <p:nvPr/>
        </p:nvSpPr>
        <p:spPr>
          <a:xfrm rot="19274400">
            <a:off x="1124640" y="2201760"/>
            <a:ext cx="1727280" cy="21283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6800" bIns="46800" anchor="t">
            <a:spAutoFit/>
          </a:bodyPr>
          <a:p>
            <a:pPr>
              <a:spcBef>
                <a:spcPts val="1500"/>
              </a:spcBef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>
              <a:spcBef>
                <a:spcPts val="1500"/>
              </a:spcBef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>
              <a:spcBef>
                <a:spcPts val="1500"/>
              </a:spcBef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>
              <a:spcBef>
                <a:spcPts val="1500"/>
              </a:spcBef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8" name="Text Box 8"/>
          <p:cNvSpPr/>
          <p:nvPr/>
        </p:nvSpPr>
        <p:spPr>
          <a:xfrm>
            <a:off x="1979640" y="3933720"/>
            <a:ext cx="1224000" cy="457200"/>
          </a:xfrm>
          <a:prstGeom prst="rect">
            <a:avLst/>
          </a:prstGeom>
          <a:solidFill>
            <a:srgbClr val="ffffff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6800" bIns="46800" anchor="t">
            <a:spAutoFit/>
          </a:bodyPr>
          <a:p>
            <a:pPr>
              <a:spcBef>
                <a:spcPts val="1500"/>
              </a:spcBef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9" name="WordArt 9"/>
          <p:cNvSpPr txBox="1"/>
          <p:nvPr/>
        </p:nvSpPr>
        <p:spPr>
          <a:xfrm>
            <a:off x="2050920" y="4005360"/>
            <a:ext cx="1152720" cy="326880"/>
          </a:xfrm>
          <a:prstGeom prst="rect">
            <a:avLst/>
          </a:prstGeom>
        </p:spPr>
        <p:txBody>
          <a:bodyPr wrap="none" lIns="90000" rIns="90000" tIns="46800" bIns="46800" anchor="t" anchorCtr="1">
            <a:prstTxWarp prst="textPlain">
              <a:avLst>
                <a:gd name="adj" fmla="val 50000"/>
              </a:avLst>
            </a:prstTxWarp>
            <a:noAutofit/>
          </a:bodyPr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lang="en-US" sz="2400" b="0" u="none" spc="3" strike="noStrike">
                <a:ln w="9360">
                  <a:solidFill>
                    <a:srgbClr val="000000"/>
                  </a:solidFill>
                  <a:miter/>
                </a:ln>
                <a:solidFill>
                  <a:srgbClr val="ffffff"/>
                </a:solidFill>
                <a:uFillTx/>
                <a:latin typeface="Arial Black"/>
              </a:rPr>
              <a:t>BIBLIJA</a:t>
            </a:r>
            <a:endParaRPr lang="en-US" sz="2400" b="0" u="none" spc="3" strike="noStrike">
              <a:ln w="9360">
                <a:solidFill>
                  <a:srgbClr val="000000"/>
                </a:solidFill>
                <a:miter/>
              </a:ln>
              <a:solidFill>
                <a:srgbClr val="ffffff"/>
              </a:solidFill>
              <a:uFillTx/>
              <a:latin typeface="Arial Black"/>
              <a:ea typeface="Arial Black"/>
            </a:endParaRPr>
          </a:p>
        </p:txBody>
      </p:sp>
    </p:spTree>
  </p:cSld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 nodeType="clickEffect">
                      <p:stCondLst>
                        <p:cond delay="0"/>
                      </p:stCondLst>
                      <p:childTnLst>
                        <p:par>
                          <p:cTn id="4" fill="hold" nodeType="withEffect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 transition="in">
                                      <p:cBhvr additive="repl"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AutoShape 2"/>
          <p:cNvSpPr/>
          <p:nvPr/>
        </p:nvSpPr>
        <p:spPr>
          <a:xfrm>
            <a:off x="0" y="380880"/>
            <a:ext cx="4724280" cy="3200400"/>
          </a:xfrm>
          <a:prstGeom prst="verticalScroll">
            <a:avLst>
              <a:gd name="adj" fmla="val 12500"/>
            </a:avLst>
          </a:prstGeom>
          <a:solidFill>
            <a:srgbClr val="ffff66"/>
          </a:solidFill>
          <a:ln w="9360">
            <a:solidFill>
              <a:srgbClr val="000000"/>
            </a:solidFill>
            <a:miter/>
          </a:ln>
          <a:effectLst>
            <a:outerShdw dist="107932" dir="13500000" rotWithShape="0">
              <a:srgbClr val="808080"/>
            </a:outerShdw>
          </a:effectLst>
        </p:spPr>
        <p:style>
          <a:lnRef idx="0"/>
          <a:fillRef idx="0"/>
          <a:effectRef idx="0"/>
          <a:fontRef idx="minor"/>
        </p:style>
        <p:txBody>
          <a:bodyPr wrap="none" lIns="90000" rIns="90000" tIns="46800" bIns="46800" anchor="ctr">
            <a:no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lang="hr-HR" sz="3200" b="1" u="none" strike="noStrike">
                <a:solidFill>
                  <a:srgbClr val="990000"/>
                </a:solidFill>
                <a:effectLst/>
                <a:uFillTx/>
                <a:latin typeface="Times New Roman"/>
              </a:rPr>
              <a:t>Stari zavjet</a:t>
            </a:r>
            <a:endParaRPr lang="en-US" sz="3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lang="hr-HR" sz="3200" b="1" u="none" strike="noStrike">
                <a:solidFill>
                  <a:srgbClr val="990000"/>
                </a:solidFill>
                <a:effectLst/>
                <a:uFillTx/>
                <a:latin typeface="Times New Roman"/>
              </a:rPr>
              <a:t>sastavljen je</a:t>
            </a:r>
            <a:endParaRPr lang="en-US" sz="3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lang="hr-HR" sz="3200" b="1" u="none" strike="noStrike">
                <a:solidFill>
                  <a:srgbClr val="990000"/>
                </a:solidFill>
                <a:effectLst/>
                <a:uFillTx/>
                <a:latin typeface="Times New Roman"/>
              </a:rPr>
              <a:t>od 46 knjiga</a:t>
            </a:r>
            <a:endParaRPr lang="en-US" sz="3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50" name="Picture 3" descr="BS00256_"/>
          <p:cNvPicPr/>
          <p:nvPr/>
        </p:nvPicPr>
        <p:blipFill>
          <a:blip r:embed="rId1"/>
          <a:stretch/>
        </p:blipFill>
        <p:spPr>
          <a:xfrm>
            <a:off x="914400" y="3581280"/>
            <a:ext cx="3263760" cy="32767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1" name="AutoShape 4"/>
          <p:cNvSpPr/>
          <p:nvPr/>
        </p:nvSpPr>
        <p:spPr>
          <a:xfrm>
            <a:off x="4572000" y="2895480"/>
            <a:ext cx="4191120" cy="2895840"/>
          </a:xfrm>
          <a:prstGeom prst="bevel">
            <a:avLst>
              <a:gd name="adj" fmla="val 12500"/>
            </a:avLst>
          </a:prstGeom>
          <a:solidFill>
            <a:srgbClr val="ffffcc"/>
          </a:solidFill>
          <a:ln w="9360">
            <a:solidFill>
              <a:srgbClr val="000000"/>
            </a:solidFill>
            <a:miter/>
          </a:ln>
          <a:effectLst>
            <a:outerShdw dist="107932" dir="13500000" rotWithShape="0">
              <a:srgbClr val="808080"/>
            </a:outerShdw>
          </a:effectLst>
        </p:spPr>
        <p:style>
          <a:lnRef idx="0"/>
          <a:fillRef idx="0"/>
          <a:effectRef idx="0"/>
          <a:fontRef idx="minor"/>
        </p:style>
        <p:txBody>
          <a:bodyPr wrap="none" lIns="90000" rIns="90000" tIns="46800" bIns="46800" anchor="ctr">
            <a:no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lang="hr-HR" sz="2400" b="1" u="none" strike="noStrike">
                <a:solidFill>
                  <a:srgbClr val="990000"/>
                </a:solidFill>
                <a:effectLst/>
                <a:uFillTx/>
                <a:latin typeface="Times New Roman"/>
              </a:rPr>
              <a:t>Govori o vremenu </a:t>
            </a:r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lang="hr-HR" sz="2400" b="1" u="none" strike="noStrike">
                <a:solidFill>
                  <a:srgbClr val="990000"/>
                </a:solidFill>
                <a:effectLst/>
                <a:uFillTx/>
                <a:latin typeface="Times New Roman"/>
              </a:rPr>
              <a:t>od stvaranja svijeta </a:t>
            </a:r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lang="hr-HR" sz="2400" b="1" u="none" strike="noStrike">
                <a:solidFill>
                  <a:srgbClr val="990000"/>
                </a:solidFill>
                <a:effectLst/>
                <a:uFillTx/>
                <a:latin typeface="Times New Roman"/>
              </a:rPr>
              <a:t>do Isususova rođenja.</a:t>
            </a:r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52" name="Picture 5" descr="SO01858_"/>
          <p:cNvPicPr/>
          <p:nvPr/>
        </p:nvPicPr>
        <p:blipFill>
          <a:blip r:embed="rId2"/>
          <a:stretch/>
        </p:blipFill>
        <p:spPr>
          <a:xfrm>
            <a:off x="5334120" y="304920"/>
            <a:ext cx="2666880" cy="2484360"/>
          </a:xfrm>
          <a:prstGeom prst="rect">
            <a:avLst/>
          </a:prstGeom>
          <a:noFill/>
          <a:ln w="0">
            <a:noFill/>
          </a:ln>
        </p:spPr>
      </p:pic>
    </p:spTree>
  </p:cSld>
  <p:timing>
    <p:tnLst>
      <p:par>
        <p:cTn id="95" dur="indefinite" restart="never" nodeType="tmRoot">
          <p:childTnLst>
            <p:seq>
              <p:cTn id="96" dur="indefinite" nodeType="mainSeq">
                <p:childTnLst>
                  <p:par>
                    <p:cTn id="97" fill="hold" nodeType="clickEffect">
                      <p:stCondLst>
                        <p:cond delay="0"/>
                      </p:stCondLst>
                      <p:childTnLst>
                        <p:par>
                          <p:cTn id="98" fill="hold" nodeType="withEffect">
                            <p:stCondLst>
                              <p:cond delay="0"/>
                            </p:stCondLst>
                            <p:childTnLst>
                              <p:par>
                                <p:cTn id="99" presetID="2" presetClass="entr" fill="hold" nodeType="afterEffect" presetSubtype="6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75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75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AutoShape 2"/>
          <p:cNvSpPr/>
          <p:nvPr/>
        </p:nvSpPr>
        <p:spPr>
          <a:xfrm>
            <a:off x="0" y="380880"/>
            <a:ext cx="4724280" cy="3200400"/>
          </a:xfrm>
          <a:prstGeom prst="verticalScroll">
            <a:avLst>
              <a:gd name="adj" fmla="val 12500"/>
            </a:avLst>
          </a:prstGeom>
          <a:solidFill>
            <a:srgbClr val="ffff66"/>
          </a:solidFill>
          <a:ln w="9360">
            <a:solidFill>
              <a:srgbClr val="000000"/>
            </a:solidFill>
            <a:miter/>
          </a:ln>
          <a:effectLst>
            <a:outerShdw dist="107932" dir="13500000" rotWithShape="0">
              <a:srgbClr val="808080"/>
            </a:outerShdw>
          </a:effectLst>
        </p:spPr>
        <p:style>
          <a:lnRef idx="0"/>
          <a:fillRef idx="0"/>
          <a:effectRef idx="0"/>
          <a:fontRef idx="minor"/>
        </p:style>
        <p:txBody>
          <a:bodyPr wrap="none" lIns="90000" rIns="90000" tIns="46800" bIns="46800" anchor="ctr">
            <a:no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lang="hr-HR" sz="3200" b="1" u="none" strike="noStrike">
                <a:solidFill>
                  <a:srgbClr val="990000"/>
                </a:solidFill>
                <a:effectLst/>
                <a:uFillTx/>
                <a:latin typeface="Times New Roman"/>
              </a:rPr>
              <a:t>Novi zavjet</a:t>
            </a:r>
            <a:endParaRPr lang="en-US" sz="3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lang="hr-HR" sz="3200" b="1" u="none" strike="noStrike">
                <a:solidFill>
                  <a:srgbClr val="990000"/>
                </a:solidFill>
                <a:effectLst/>
                <a:uFillTx/>
                <a:latin typeface="Times New Roman"/>
              </a:rPr>
              <a:t>sastavljen je</a:t>
            </a:r>
            <a:endParaRPr lang="en-US" sz="3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lang="hr-HR" sz="3200" b="1" u="none" strike="noStrike">
                <a:solidFill>
                  <a:srgbClr val="990000"/>
                </a:solidFill>
                <a:effectLst/>
                <a:uFillTx/>
                <a:latin typeface="Times New Roman"/>
              </a:rPr>
              <a:t>od 27 knjiga</a:t>
            </a:r>
            <a:endParaRPr lang="en-US" sz="3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54" name="Picture 3" descr="BS00256_"/>
          <p:cNvPicPr/>
          <p:nvPr/>
        </p:nvPicPr>
        <p:blipFill>
          <a:blip r:embed="rId1"/>
          <a:stretch/>
        </p:blipFill>
        <p:spPr>
          <a:xfrm>
            <a:off x="914400" y="3581280"/>
            <a:ext cx="3263760" cy="32767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5" name="AutoShape 4"/>
          <p:cNvSpPr/>
          <p:nvPr/>
        </p:nvSpPr>
        <p:spPr>
          <a:xfrm>
            <a:off x="4572000" y="3200400"/>
            <a:ext cx="4191120" cy="2895480"/>
          </a:xfrm>
          <a:prstGeom prst="bevel">
            <a:avLst>
              <a:gd name="adj" fmla="val 12500"/>
            </a:avLst>
          </a:prstGeom>
          <a:solidFill>
            <a:srgbClr val="ffffcc"/>
          </a:solidFill>
          <a:ln w="9360">
            <a:solidFill>
              <a:srgbClr val="000000"/>
            </a:solidFill>
            <a:miter/>
          </a:ln>
          <a:effectLst>
            <a:outerShdw dist="107932" dir="13500000" rotWithShape="0">
              <a:srgbClr val="808080"/>
            </a:outerShdw>
          </a:effectLst>
        </p:spPr>
        <p:style>
          <a:lnRef idx="0"/>
          <a:fillRef idx="0"/>
          <a:effectRef idx="0"/>
          <a:fontRef idx="minor"/>
        </p:style>
        <p:txBody>
          <a:bodyPr wrap="none" lIns="90000" rIns="90000" tIns="46800" bIns="46800" anchor="ctr">
            <a:no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lang="hr-HR" sz="2400" b="1" u="none" strike="noStrike">
                <a:solidFill>
                  <a:srgbClr val="990000"/>
                </a:solidFill>
                <a:effectLst/>
                <a:uFillTx/>
                <a:latin typeface="Times New Roman"/>
              </a:rPr>
              <a:t>Govori o vremenu </a:t>
            </a:r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lang="hr-HR" sz="2400" b="1" u="none" strike="noStrike">
                <a:solidFill>
                  <a:srgbClr val="990000"/>
                </a:solidFill>
                <a:effectLst/>
                <a:uFillTx/>
                <a:latin typeface="Times New Roman"/>
              </a:rPr>
              <a:t>od Isusova rođenja </a:t>
            </a:r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lang="hr-HR" sz="2400" b="1" u="none" strike="noStrike">
                <a:solidFill>
                  <a:srgbClr val="990000"/>
                </a:solidFill>
                <a:effectLst/>
                <a:uFillTx/>
                <a:latin typeface="Times New Roman"/>
              </a:rPr>
              <a:t>do svršetka svijeta.</a:t>
            </a:r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56" name="Picture 5" descr="SO01860_"/>
          <p:cNvPicPr/>
          <p:nvPr/>
        </p:nvPicPr>
        <p:blipFill>
          <a:blip r:embed="rId2"/>
          <a:stretch/>
        </p:blipFill>
        <p:spPr>
          <a:xfrm>
            <a:off x="5334120" y="304920"/>
            <a:ext cx="2562120" cy="2695320"/>
          </a:xfrm>
          <a:prstGeom prst="rect">
            <a:avLst/>
          </a:prstGeom>
          <a:noFill/>
          <a:ln w="0">
            <a:noFill/>
          </a:ln>
        </p:spPr>
      </p:pic>
    </p:spTree>
  </p:cSld>
  <p:timing>
    <p:tnLst>
      <p:par>
        <p:cTn id="103" dur="indefinite" restart="never" nodeType="tmRoot">
          <p:childTnLst>
            <p:seq>
              <p:cTn id="104" dur="indefinite" nodeType="mainSeq">
                <p:childTnLst>
                  <p:par>
                    <p:cTn id="105" fill="hold" nodeType="clickEffect">
                      <p:stCondLst>
                        <p:cond delay="0"/>
                      </p:stCondLst>
                      <p:childTnLst>
                        <p:par>
                          <p:cTn id="106" fill="hold" nodeType="withEffect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fill="hold" nodeType="afterEffect" presetSubtype="6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75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75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Rectangle 2"/>
          <p:cNvSpPr/>
          <p:nvPr/>
        </p:nvSpPr>
        <p:spPr>
          <a:xfrm>
            <a:off x="685800" y="609480"/>
            <a:ext cx="7772400" cy="1143000"/>
          </a:xfrm>
          <a:prstGeom prst="rect">
            <a:avLst/>
          </a:prstGeom>
          <a:solidFill>
            <a:srgbClr val="66ffff"/>
          </a:solidFill>
          <a:ln w="76320">
            <a:solidFill>
              <a:srgbClr val="000000"/>
            </a:solidFill>
            <a:miter/>
          </a:ln>
          <a:effectLst>
            <a:outerShdw dist="107932" dir="18900000" rotWithShape="0">
              <a:srgbClr val="808080"/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6800" bIns="46800" anchor="ctr">
            <a:no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lang="hr-HR" sz="4400" b="1" u="none" strike="noStrike">
                <a:solidFill>
                  <a:srgbClr val="990000"/>
                </a:solidFill>
                <a:effectLst/>
                <a:uFillTx/>
                <a:latin typeface="Times New Roman"/>
              </a:rPr>
              <a:t>BIBLIJSKI JEZIK</a:t>
            </a:r>
            <a:endParaRPr lang="en-US" sz="4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8" name="Rectangle 3"/>
          <p:cNvSpPr/>
          <p:nvPr/>
        </p:nvSpPr>
        <p:spPr>
          <a:xfrm>
            <a:off x="4648320" y="3068640"/>
            <a:ext cx="3809880" cy="2376360"/>
          </a:xfrm>
          <a:prstGeom prst="rect">
            <a:avLst/>
          </a:prstGeom>
          <a:solidFill>
            <a:srgbClr val="ccff99"/>
          </a:solidFill>
          <a:ln w="57240">
            <a:solidFill>
              <a:srgbClr val="000000"/>
            </a:solidFill>
            <a:miter/>
          </a:ln>
          <a:effectLst>
            <a:outerShdw dist="107932" dir="2700000" rotWithShape="0">
              <a:srgbClr val="808080"/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6800" bIns="46800" anchor="t">
            <a:normAutofit/>
          </a:bodyPr>
          <a:p>
            <a:pPr marL="343080" indent="-343080" algn="ctr">
              <a:lnSpc>
                <a:spcPct val="40000"/>
              </a:lnSpc>
              <a:spcBef>
                <a:spcPts val="700"/>
              </a:spcBef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endParaRPr lang="en-US" sz="28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marL="343080" indent="-343080" algn="ctr">
              <a:spcBef>
                <a:spcPts val="700"/>
              </a:spcBef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lang="hr-HR" sz="2800" b="1" u="none" strike="noStrike">
                <a:solidFill>
                  <a:srgbClr val="990000"/>
                </a:solidFill>
                <a:effectLst/>
                <a:uFillTx/>
                <a:latin typeface="Times New Roman"/>
              </a:rPr>
              <a:t>STARI ZAVJET</a:t>
            </a:r>
            <a:endParaRPr lang="en-US" sz="28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marL="343080" indent="-343080" algn="ctr">
              <a:spcBef>
                <a:spcPts val="601"/>
              </a:spcBef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lang="hr-HR" sz="2400" b="1" u="none" strike="noStrike">
                <a:solidFill>
                  <a:srgbClr val="990000"/>
                </a:solidFill>
                <a:effectLst/>
                <a:uFillTx/>
                <a:latin typeface="Times New Roman"/>
              </a:rPr>
              <a:t>skoro cijeli je pisan</a:t>
            </a:r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marL="343080" indent="-343080" algn="ctr">
              <a:spcBef>
                <a:spcPts val="601"/>
              </a:spcBef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lang="hr-HR" sz="2400" b="1" u="none" strike="noStrike">
                <a:solidFill>
                  <a:srgbClr val="990000"/>
                </a:solidFill>
                <a:effectLst/>
                <a:uFillTx/>
                <a:latin typeface="Times New Roman"/>
              </a:rPr>
              <a:t>HEBREJSKIM jezikom</a:t>
            </a:r>
            <a:r>
              <a:rPr lang="it-IT" sz="2400" b="1" u="none" strike="noStrike">
                <a:solidFill>
                  <a:srgbClr val="990000"/>
                </a:solidFill>
                <a:effectLst/>
                <a:uFillTx/>
                <a:latin typeface="Times New Roman"/>
              </a:rPr>
              <a:t>.</a:t>
            </a:r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59" name="Picture 4" descr="EZEKIAL"/>
          <p:cNvPicPr/>
          <p:nvPr/>
        </p:nvPicPr>
        <p:blipFill>
          <a:blip r:embed="rId1"/>
          <a:stretch/>
        </p:blipFill>
        <p:spPr>
          <a:xfrm>
            <a:off x="304920" y="2590920"/>
            <a:ext cx="4419360" cy="2593800"/>
          </a:xfrm>
          <a:prstGeom prst="rect">
            <a:avLst/>
          </a:prstGeom>
          <a:noFill/>
          <a:ln w="0">
            <a:noFill/>
          </a:ln>
        </p:spPr>
      </p:pic>
    </p:spTree>
  </p:cSld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Rectangle 2"/>
          <p:cNvSpPr/>
          <p:nvPr/>
        </p:nvSpPr>
        <p:spPr>
          <a:xfrm>
            <a:off x="685800" y="609480"/>
            <a:ext cx="7772400" cy="1143000"/>
          </a:xfrm>
          <a:prstGeom prst="rect">
            <a:avLst/>
          </a:prstGeom>
          <a:solidFill>
            <a:srgbClr val="66ffff"/>
          </a:solidFill>
          <a:ln w="76320">
            <a:solidFill>
              <a:srgbClr val="000000"/>
            </a:solidFill>
            <a:miter/>
          </a:ln>
          <a:effectLst>
            <a:outerShdw dist="107932" dir="18900000" rotWithShape="0">
              <a:srgbClr val="808080"/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6800" bIns="46800" anchor="ctr">
            <a:no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lang="hr-HR" sz="4400" b="1" u="none" strike="noStrike">
                <a:solidFill>
                  <a:srgbClr val="990000"/>
                </a:solidFill>
                <a:effectLst/>
                <a:uFillTx/>
                <a:latin typeface="Times New Roman"/>
              </a:rPr>
              <a:t>BIBLIJSKI JEZIK</a:t>
            </a:r>
            <a:endParaRPr lang="en-US" sz="4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1" name="Rectangle 3"/>
          <p:cNvSpPr/>
          <p:nvPr/>
        </p:nvSpPr>
        <p:spPr>
          <a:xfrm>
            <a:off x="5076720" y="1981080"/>
            <a:ext cx="3381480" cy="4114800"/>
          </a:xfrm>
          <a:prstGeom prst="rect">
            <a:avLst/>
          </a:prstGeom>
          <a:solidFill>
            <a:srgbClr val="ccff99"/>
          </a:solidFill>
          <a:ln w="57240">
            <a:solidFill>
              <a:srgbClr val="000000"/>
            </a:solidFill>
            <a:miter/>
          </a:ln>
          <a:effectLst>
            <a:outerShdw dist="107932" dir="2700000" rotWithShape="0">
              <a:srgbClr val="808080"/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6800" bIns="46800" anchor="t">
            <a:normAutofit/>
          </a:bodyPr>
          <a:p>
            <a:pPr marL="343080" indent="-343080" algn="ctr">
              <a:lnSpc>
                <a:spcPct val="30000"/>
              </a:lnSpc>
              <a:spcBef>
                <a:spcPts val="700"/>
              </a:spcBef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endParaRPr lang="en-US" sz="28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marL="343080" indent="-343080" algn="ctr">
              <a:spcBef>
                <a:spcPts val="700"/>
              </a:spcBef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lang="hr-HR" sz="2800" b="1" u="none" strike="noStrike">
                <a:solidFill>
                  <a:srgbClr val="990000"/>
                </a:solidFill>
                <a:effectLst/>
                <a:uFillTx/>
                <a:latin typeface="Times New Roman"/>
                <a:ea typeface="Times New Roman"/>
              </a:rPr>
              <a:t>NOVI</a:t>
            </a:r>
            <a:endParaRPr lang="en-US" sz="28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marL="343080" indent="-343080" algn="ctr">
              <a:spcBef>
                <a:spcPts val="700"/>
              </a:spcBef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lang="hr-HR" sz="2800" b="1" u="none" strike="noStrike">
                <a:solidFill>
                  <a:srgbClr val="990000"/>
                </a:solidFill>
                <a:effectLst/>
                <a:uFillTx/>
                <a:latin typeface="Times New Roman"/>
                <a:ea typeface="Times New Roman"/>
              </a:rPr>
              <a:t>ZAVJET</a:t>
            </a:r>
            <a:endParaRPr lang="en-US" sz="28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marL="343080" indent="-343080" algn="ctr">
              <a:spcBef>
                <a:spcPts val="601"/>
              </a:spcBef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lang="hr-HR" sz="2400" b="1" u="none" strike="noStrike">
                <a:solidFill>
                  <a:srgbClr val="990000"/>
                </a:solidFill>
                <a:effectLst/>
                <a:uFillTx/>
                <a:latin typeface="Times New Roman"/>
                <a:ea typeface="Times New Roman"/>
              </a:rPr>
              <a:t>pisan je</a:t>
            </a:r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marL="343080" indent="-343080" algn="ctr">
              <a:spcBef>
                <a:spcPts val="601"/>
              </a:spcBef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lang="it-IT" sz="2400" b="1" u="none" strike="noStrike">
                <a:solidFill>
                  <a:srgbClr val="990000"/>
                </a:solidFill>
                <a:effectLst/>
                <a:uFillTx/>
                <a:latin typeface="Times New Roman"/>
                <a:ea typeface="Times New Roman"/>
              </a:rPr>
              <a:t>GR</a:t>
            </a:r>
            <a:r>
              <a:rPr lang="hr-HR" sz="2400" b="1" u="none" strike="noStrike">
                <a:solidFill>
                  <a:srgbClr val="990000"/>
                </a:solidFill>
                <a:effectLst/>
                <a:uFillTx/>
                <a:latin typeface="Times New Roman"/>
                <a:ea typeface="Times New Roman"/>
              </a:rPr>
              <a:t>ČKIM</a:t>
            </a:r>
            <a:r>
              <a:rPr lang="it-IT" sz="2400" b="1" u="none" strike="noStrike">
                <a:solidFill>
                  <a:srgbClr val="990000"/>
                </a:solidFill>
                <a:effectLst/>
                <a:uFillTx/>
                <a:latin typeface="Times New Roman"/>
                <a:ea typeface="Times New Roman"/>
              </a:rPr>
              <a:t>,</a:t>
            </a:r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marL="343080" indent="-343080" algn="ctr">
              <a:spcBef>
                <a:spcPts val="499"/>
              </a:spcBef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lang="hr-HR" sz="2000" b="1" i="1" u="none" strike="noStrike">
                <a:solidFill>
                  <a:srgbClr val="990000"/>
                </a:solidFill>
                <a:effectLst/>
                <a:uFillTx/>
                <a:latin typeface="Times New Roman"/>
                <a:ea typeface="Times New Roman"/>
              </a:rPr>
              <a:t>jezikom kojim </a:t>
            </a:r>
            <a:endParaRPr lang="en-US" sz="20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marL="343080" indent="-343080" algn="ctr">
              <a:spcBef>
                <a:spcPts val="499"/>
              </a:spcBef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lang="hr-HR" sz="2000" b="1" i="1" u="none" strike="noStrike">
                <a:solidFill>
                  <a:srgbClr val="990000"/>
                </a:solidFill>
                <a:effectLst/>
                <a:uFillTx/>
                <a:latin typeface="Times New Roman"/>
                <a:ea typeface="Times New Roman"/>
              </a:rPr>
              <a:t>je govorila </a:t>
            </a:r>
            <a:endParaRPr lang="en-US" sz="20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marL="343080" indent="-343080" algn="ctr">
              <a:spcBef>
                <a:spcPts val="499"/>
              </a:spcBef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lang="hr-HR" sz="2000" b="1" i="1" u="none" strike="noStrike">
                <a:solidFill>
                  <a:srgbClr val="990000"/>
                </a:solidFill>
                <a:effectLst/>
                <a:uFillTx/>
                <a:latin typeface="Times New Roman"/>
                <a:ea typeface="Times New Roman"/>
              </a:rPr>
              <a:t>većina naroda </a:t>
            </a:r>
            <a:endParaRPr lang="en-US" sz="20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marL="343080" indent="-343080" algn="ctr">
              <a:spcBef>
                <a:spcPts val="499"/>
              </a:spcBef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lang="hr-HR" sz="2000" b="1" i="1" u="none" strike="noStrike">
                <a:solidFill>
                  <a:srgbClr val="990000"/>
                </a:solidFill>
                <a:effectLst/>
                <a:uFillTx/>
                <a:latin typeface="Times New Roman"/>
                <a:ea typeface="Times New Roman"/>
              </a:rPr>
              <a:t>u prvim stoljećima naše ere.</a:t>
            </a:r>
            <a:endParaRPr lang="en-US" sz="20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62" name="Picture 4" descr="BD08203_"/>
          <p:cNvPicPr/>
          <p:nvPr/>
        </p:nvPicPr>
        <p:blipFill>
          <a:blip r:embed="rId1"/>
          <a:stretch/>
        </p:blipFill>
        <p:spPr>
          <a:xfrm>
            <a:off x="179280" y="2924280"/>
            <a:ext cx="4483080" cy="2778120"/>
          </a:xfrm>
          <a:prstGeom prst="rect">
            <a:avLst/>
          </a:prstGeom>
          <a:noFill/>
          <a:ln w="0">
            <a:noFill/>
          </a:ln>
        </p:spPr>
      </p:pic>
    </p:spTree>
  </p:cSld>
  <p:timing>
    <p:tnLst>
      <p:par>
        <p:cTn id="111" dur="indefinite" restart="never" nodeType="tmRoot">
          <p:childTnLst>
            <p:seq>
              <p:cTn id="112" dur="indefinite" nodeType="mainSeq">
                <p:childTnLst>
                  <p:par>
                    <p:cTn id="113" fill="hold" nodeType="clickEffect">
                      <p:stCondLst>
                        <p:cond delay="0"/>
                      </p:stCondLst>
                      <p:childTnLst>
                        <p:par>
                          <p:cTn id="114" fill="hold" nodeType="withEffect">
                            <p:stCondLst>
                              <p:cond delay="0"/>
                            </p:stCondLst>
                            <p:childTnLst>
                              <p:par>
                                <p:cTn id="115" presetID="23" presetClass="entr" fill="hold" nodeType="afterEffect" presetSubtype="52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1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1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1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2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 nodeType="afterEffect">
                            <p:stCondLst>
                              <p:cond delay="500"/>
                            </p:stCondLst>
                            <p:childTnLst>
                              <p:par>
                                <p:cTn id="122" presetID="17" presetClass="entr" fill="hold" nodeType="afterEffect" presetSubtype="2">
                                  <p:stCondLst>
                                    <p:cond delay="0"/>
                                  </p:stCondLst>
                                  <p:iterate type="wd">
                                    <p:tmAbs val="300"/>
                                  </p:iterate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24" dur="3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25" dur="3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26" dur="3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27" dur="3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Picture 2" descr="SO00852_"/>
          <p:cNvPicPr/>
          <p:nvPr/>
        </p:nvPicPr>
        <p:blipFill>
          <a:blip r:embed="rId1"/>
          <a:stretch/>
        </p:blipFill>
        <p:spPr>
          <a:xfrm>
            <a:off x="5183280" y="2895480"/>
            <a:ext cx="3960720" cy="316404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64" name="Picture 3" descr="BD07792_"/>
          <p:cNvPicPr/>
          <p:nvPr/>
        </p:nvPicPr>
        <p:blipFill>
          <a:blip r:embed="rId2"/>
          <a:stretch/>
        </p:blipFill>
        <p:spPr>
          <a:xfrm>
            <a:off x="0" y="533520"/>
            <a:ext cx="5486400" cy="21445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5" name="AutoShape 4"/>
          <p:cNvSpPr/>
          <p:nvPr/>
        </p:nvSpPr>
        <p:spPr>
          <a:xfrm>
            <a:off x="380880" y="2895480"/>
            <a:ext cx="4419720" cy="3581640"/>
          </a:xfrm>
          <a:prstGeom prst="flowChartMultidocument">
            <a:avLst/>
          </a:prstGeom>
          <a:solidFill>
            <a:srgbClr val="ccff99"/>
          </a:solidFill>
          <a:ln w="936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6800" bIns="46800" anchor="ctr">
            <a:no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lang="hr-HR" sz="2800" b="1" u="none" strike="noStrike">
                <a:solidFill>
                  <a:srgbClr val="990000"/>
                </a:solidFill>
                <a:effectLst/>
                <a:uFillTx/>
                <a:latin typeface="Times New Roman"/>
              </a:rPr>
              <a:t>Biblija je pisana na</a:t>
            </a:r>
            <a:endParaRPr lang="en-US" sz="28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lang="hr-HR" sz="2800" b="1" u="none" strike="noStrike">
                <a:solidFill>
                  <a:srgbClr val="990000"/>
                </a:solidFill>
                <a:effectLst/>
                <a:uFillTx/>
                <a:latin typeface="Times New Roman"/>
              </a:rPr>
              <a:t>PAPIRUSU </a:t>
            </a:r>
            <a:endParaRPr lang="en-US" sz="28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lang="hr-HR" sz="2800" b="1" u="none" strike="noStrike">
                <a:solidFill>
                  <a:srgbClr val="990000"/>
                </a:solidFill>
                <a:effectLst/>
                <a:uFillTx/>
                <a:latin typeface="Times New Roman"/>
              </a:rPr>
              <a:t>i na </a:t>
            </a:r>
            <a:endParaRPr lang="en-US" sz="28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lang="hr-HR" sz="2800" b="1" u="none" strike="noStrike">
                <a:solidFill>
                  <a:srgbClr val="990000"/>
                </a:solidFill>
                <a:effectLst/>
                <a:uFillTx/>
                <a:latin typeface="Times New Roman"/>
              </a:rPr>
              <a:t>PERGAMENI</a:t>
            </a:r>
            <a:endParaRPr lang="en-US" sz="28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timing>
    <p:tnLst>
      <p:par>
        <p:cTn id="128" dur="indefinite" restart="never" nodeType="tmRoot">
          <p:childTnLst>
            <p:seq>
              <p:cTn id="129" dur="indefinite" nodeType="mainSeq">
                <p:childTnLst>
                  <p:par>
                    <p:cTn id="130" fill="hold" nodeType="clickEffect">
                      <p:stCondLst>
                        <p:cond delay="0"/>
                      </p:stCondLst>
                      <p:childTnLst>
                        <p:par>
                          <p:cTn id="131" fill="hold" nodeType="withEffect">
                            <p:stCondLst>
                              <p:cond delay="0"/>
                            </p:stCondLst>
                            <p:childTnLst>
                              <p:par>
                                <p:cTn id="132" presetID="17" presetClass="entr" fill="hold" nodeType="afterEffect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3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3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3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3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 nodeType="afterEffect">
                            <p:stCondLst>
                              <p:cond delay="500"/>
                            </p:stCondLst>
                            <p:childTnLst>
                              <p:par>
                                <p:cTn id="139" presetID="17" presetClass="entr" fill="hold" nodeType="afterEffect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4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4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4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4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 nodeType="afterEffect">
                            <p:stCondLst>
                              <p:cond delay="1000"/>
                            </p:stCondLst>
                            <p:childTnLst>
                              <p:par>
                                <p:cTn id="146" presetID="17" presetClass="entr" fill="hold" nodeType="afterEffect" presetSubtype="2">
                                  <p:stCondLst>
                                    <p:cond delay="0"/>
                                  </p:stCondLst>
                                  <p:iterate type="wd">
                                    <p:tmAbs val="300"/>
                                  </p:iterate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48" dur="3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49" dur="3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50" dur="3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51" dur="3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Text Box 2"/>
          <p:cNvSpPr/>
          <p:nvPr/>
        </p:nvSpPr>
        <p:spPr>
          <a:xfrm>
            <a:off x="1736640" y="1494000"/>
            <a:ext cx="184320" cy="4572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6800" bIns="46800" anchor="t">
            <a:spAutoFit/>
          </a:bodyPr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7" name="AutoShape 3"/>
          <p:cNvSpPr/>
          <p:nvPr/>
        </p:nvSpPr>
        <p:spPr>
          <a:xfrm>
            <a:off x="755640" y="692280"/>
            <a:ext cx="3352680" cy="1676160"/>
          </a:xfrm>
          <a:prstGeom prst="cloudCallout">
            <a:avLst>
              <a:gd name="adj1" fmla="val 41902"/>
              <a:gd name="adj2" fmla="val 93657"/>
            </a:avLst>
          </a:prstGeom>
          <a:blipFill rotWithShape="0">
            <a:blip r:embed="rId1"/>
            <a:srcRect/>
            <a:stretch/>
          </a:blipFill>
          <a:ln w="936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6800" bIns="46800" anchor="t">
            <a:no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lang="hr-HR" sz="3200" b="1" u="none" strike="noStrike">
                <a:solidFill>
                  <a:srgbClr val="990000"/>
                </a:solidFill>
                <a:effectLst/>
                <a:uFillTx/>
                <a:latin typeface="Times New Roman"/>
              </a:rPr>
              <a:t>za ŽIDOVE</a:t>
            </a:r>
            <a:endParaRPr lang="en-US" sz="3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8" name="AutoShape 4"/>
          <p:cNvSpPr/>
          <p:nvPr/>
        </p:nvSpPr>
        <p:spPr>
          <a:xfrm>
            <a:off x="4727520" y="690480"/>
            <a:ext cx="4013280" cy="1730520"/>
          </a:xfrm>
          <a:prstGeom prst="cloudCallout">
            <a:avLst>
              <a:gd name="adj1" fmla="val -33583"/>
              <a:gd name="adj2" fmla="val 95689"/>
            </a:avLst>
          </a:prstGeom>
          <a:blipFill rotWithShape="0">
            <a:blip r:embed="rId2"/>
            <a:srcRect/>
            <a:stretch/>
          </a:blipFill>
          <a:ln w="936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6800" bIns="46800" anchor="t">
            <a:no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lang="hr-HR" sz="3200" b="1" u="none" strike="noStrike">
                <a:solidFill>
                  <a:srgbClr val="990000"/>
                </a:solidFill>
                <a:effectLst/>
                <a:uFillTx/>
                <a:latin typeface="Times New Roman"/>
              </a:rPr>
              <a:t>za </a:t>
            </a:r>
            <a:endParaRPr lang="en-US" sz="3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lang="hr-HR" sz="3200" b="1" u="none" strike="noStrike">
                <a:solidFill>
                  <a:srgbClr val="990000"/>
                </a:solidFill>
                <a:effectLst/>
                <a:uFillTx/>
                <a:latin typeface="Times New Roman"/>
              </a:rPr>
              <a:t>KRŠĆANE</a:t>
            </a:r>
            <a:endParaRPr lang="en-US" sz="3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9" name="Rectangle 6"/>
          <p:cNvSpPr/>
          <p:nvPr/>
        </p:nvSpPr>
        <p:spPr>
          <a:xfrm>
            <a:off x="826920" y="4437000"/>
            <a:ext cx="7777440" cy="1944720"/>
          </a:xfrm>
          <a:prstGeom prst="rect">
            <a:avLst/>
          </a:prstGeom>
          <a:solidFill>
            <a:srgbClr val="ccff99"/>
          </a:solidFill>
          <a:ln w="936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6800" bIns="46800" anchor="ctr">
            <a:no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lang="hr-HR" sz="2400" b="1" u="none" strike="noStrike">
                <a:solidFill>
                  <a:srgbClr val="990000"/>
                </a:solidFill>
                <a:effectLst/>
                <a:uFillTx/>
                <a:latin typeface="Times New Roman"/>
              </a:rPr>
              <a:t>Biblija je Božja riječ</a:t>
            </a:r>
            <a:r>
              <a:rPr lang="it-IT" sz="2400" b="1" u="none" strike="noStrike">
                <a:solidFill>
                  <a:srgbClr val="990000"/>
                </a:solidFill>
                <a:effectLst/>
                <a:uFillTx/>
                <a:latin typeface="Times New Roman"/>
              </a:rPr>
              <a:t>.</a:t>
            </a:r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lang="hr-HR" sz="2400" b="1" u="none" strike="noStrike">
                <a:solidFill>
                  <a:srgbClr val="3333cc"/>
                </a:solidFill>
                <a:effectLst/>
                <a:uFillTx/>
                <a:latin typeface="Times New Roman"/>
              </a:rPr>
              <a:t>Autor Biblije je sam Bog</a:t>
            </a:r>
            <a:r>
              <a:rPr lang="it-IT" sz="2400" b="1" u="none" strike="noStrike">
                <a:solidFill>
                  <a:srgbClr val="3333cc"/>
                </a:solidFill>
                <a:effectLst/>
                <a:uFillTx/>
                <a:latin typeface="Times New Roman"/>
              </a:rPr>
              <a:t>.</a:t>
            </a:r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lang="hr-HR" sz="2400" b="1" u="none" strike="noStrike">
                <a:solidFill>
                  <a:srgbClr val="990000"/>
                </a:solidFill>
                <a:effectLst/>
                <a:uFillTx/>
                <a:latin typeface="Times New Roman"/>
              </a:rPr>
              <a:t>Židovi poštuju samo Stari zavjet</a:t>
            </a:r>
            <a:r>
              <a:rPr lang="it-IT" sz="2400" b="1" u="none" strike="noStrike">
                <a:solidFill>
                  <a:srgbClr val="990000"/>
                </a:solidFill>
                <a:effectLst/>
                <a:uFillTx/>
                <a:latin typeface="Times New Roman"/>
              </a:rPr>
              <a:t>,</a:t>
            </a:r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lang="hr-HR" sz="2400" b="1" u="none" strike="noStrike">
                <a:solidFill>
                  <a:srgbClr val="990000"/>
                </a:solidFill>
                <a:effectLst/>
                <a:uFillTx/>
                <a:latin typeface="Times New Roman"/>
              </a:rPr>
              <a:t>a kršćani i Stari i Novi zavjet.</a:t>
            </a:r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70" name="Picture 5" descr="BIBLE1"/>
          <p:cNvPicPr/>
          <p:nvPr/>
        </p:nvPicPr>
        <p:blipFill>
          <a:blip r:embed="rId3"/>
          <a:stretch/>
        </p:blipFill>
        <p:spPr>
          <a:xfrm>
            <a:off x="3780000" y="2637000"/>
            <a:ext cx="1726920" cy="1627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1" name="Text Box 7"/>
          <p:cNvSpPr/>
          <p:nvPr/>
        </p:nvSpPr>
        <p:spPr>
          <a:xfrm rot="19358400">
            <a:off x="4070880" y="2921760"/>
            <a:ext cx="752400" cy="276840"/>
          </a:xfrm>
          <a:prstGeom prst="rect">
            <a:avLst/>
          </a:prstGeom>
          <a:solidFill>
            <a:srgbClr val="ffffff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6800" bIns="46800" anchor="t">
            <a:spAutoFit/>
          </a:bodyPr>
          <a:p>
            <a:pPr>
              <a:lnSpc>
                <a:spcPct val="100000"/>
              </a:lnSpc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lang="hr-HR" sz="1200" b="1" u="none" strike="noStrike">
                <a:solidFill>
                  <a:srgbClr val="990000"/>
                </a:solidFill>
                <a:effectLst/>
                <a:uFillTx/>
                <a:latin typeface="Arial Narrow"/>
              </a:rPr>
              <a:t>BIBLIJA</a:t>
            </a:r>
            <a:endParaRPr lang="en-US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timing>
    <p:tnLst>
      <p:par>
        <p:cTn id="152" dur="indefinite" restart="never" nodeType="tmRoot">
          <p:childTnLst>
            <p:seq>
              <p:cTn id="153" dur="indefinite" nodeType="mainSeq">
                <p:childTnLst>
                  <p:par>
                    <p:cTn id="154" fill="hold" nodeType="clickEffect">
                      <p:stCondLst>
                        <p:cond delay="0"/>
                      </p:stCondLst>
                      <p:childTnLst>
                        <p:par>
                          <p:cTn id="155" fill="hold" nodeType="withEffect">
                            <p:stCondLst>
                              <p:cond delay="0"/>
                            </p:stCondLst>
                            <p:childTnLst>
                              <p:par>
                                <p:cTn id="156" presetID="9" presetClass="entr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 transition="in">
                                      <p:cBhvr additive="repl">
                                        <p:cTn id="158" dur="75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Rectangle 2"/>
          <p:cNvSpPr/>
          <p:nvPr/>
        </p:nvSpPr>
        <p:spPr>
          <a:xfrm>
            <a:off x="1371600" y="609480"/>
            <a:ext cx="3505320" cy="1524240"/>
          </a:xfrm>
          <a:prstGeom prst="rect">
            <a:avLst/>
          </a:prstGeom>
          <a:solidFill>
            <a:srgbClr val="66ffcc"/>
          </a:solidFill>
          <a:ln w="57240">
            <a:solidFill>
              <a:srgbClr val="000000"/>
            </a:solidFill>
            <a:miter/>
          </a:ln>
          <a:effectLst>
            <a:outerShdw dist="107932" dir="13500000" rotWithShape="0">
              <a:srgbClr val="808080"/>
            </a:outerShdw>
          </a:effectLst>
        </p:spPr>
        <p:style>
          <a:lnRef idx="0"/>
          <a:fillRef idx="0"/>
          <a:effectRef idx="0"/>
          <a:fontRef idx="minor"/>
        </p:style>
        <p:txBody>
          <a:bodyPr wrap="none" lIns="90000" rIns="90000" tIns="46800" bIns="46800" anchor="ctr">
            <a:no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lang="hr-HR" sz="2800" b="1" u="none" strike="noStrike">
                <a:solidFill>
                  <a:srgbClr val="990000"/>
                </a:solidFill>
                <a:effectLst/>
                <a:uFillTx/>
                <a:latin typeface="Times New Roman"/>
              </a:rPr>
              <a:t>BIBLIJA</a:t>
            </a:r>
            <a:endParaRPr lang="en-US" sz="28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lang="hr-HR" sz="2800" b="1" u="none" strike="noStrike">
                <a:solidFill>
                  <a:srgbClr val="990000"/>
                </a:solidFill>
                <a:effectLst/>
                <a:uFillTx/>
                <a:latin typeface="Times New Roman"/>
              </a:rPr>
              <a:t>se još naziva</a:t>
            </a:r>
            <a:endParaRPr lang="en-US" sz="28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lang="hr-HR" sz="2800" b="1" u="none" strike="noStrike">
                <a:solidFill>
                  <a:srgbClr val="990000"/>
                </a:solidFill>
                <a:effectLst/>
                <a:uFillTx/>
                <a:latin typeface="Times New Roman"/>
              </a:rPr>
              <a:t>SVETO PISMO</a:t>
            </a:r>
            <a:endParaRPr lang="en-US" sz="28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3" name="Text Box 4"/>
          <p:cNvSpPr/>
          <p:nvPr/>
        </p:nvSpPr>
        <p:spPr>
          <a:xfrm>
            <a:off x="5003640" y="2781360"/>
            <a:ext cx="3024360" cy="20451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6800" bIns="46800" anchor="t">
            <a:sp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lang="hr-HR" sz="3200" b="1" u="none" strike="noStrike">
                <a:solidFill>
                  <a:srgbClr val="990000"/>
                </a:solidFill>
                <a:effectLst/>
                <a:uFillTx/>
                <a:latin typeface="Times New Roman"/>
              </a:rPr>
              <a:t>Biblija je </a:t>
            </a:r>
            <a:endParaRPr lang="en-US" sz="3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lang="hr-HR" sz="3200" b="1" u="none" strike="noStrike">
                <a:solidFill>
                  <a:srgbClr val="990000"/>
                </a:solidFill>
                <a:effectLst/>
                <a:uFillTx/>
                <a:latin typeface="Times New Roman"/>
              </a:rPr>
              <a:t>izvor </a:t>
            </a:r>
            <a:endParaRPr lang="en-US" sz="3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lang="hr-HR" sz="3200" b="1" u="none" strike="noStrike">
                <a:solidFill>
                  <a:srgbClr val="990000"/>
                </a:solidFill>
                <a:effectLst/>
                <a:uFillTx/>
                <a:latin typeface="Times New Roman"/>
              </a:rPr>
              <a:t>kršćanskog </a:t>
            </a:r>
            <a:endParaRPr lang="en-US" sz="3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lang="hr-HR" sz="3200" b="1" u="none" strike="noStrike">
                <a:solidFill>
                  <a:srgbClr val="990000"/>
                </a:solidFill>
                <a:effectLst/>
                <a:uFillTx/>
                <a:latin typeface="Times New Roman"/>
              </a:rPr>
              <a:t>života</a:t>
            </a:r>
            <a:endParaRPr lang="en-US" sz="3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74" name="Picture 5" descr="FOUNTAIN"/>
          <p:cNvPicPr/>
          <p:nvPr/>
        </p:nvPicPr>
        <p:blipFill>
          <a:blip r:embed="rId1"/>
          <a:stretch/>
        </p:blipFill>
        <p:spPr>
          <a:xfrm>
            <a:off x="1332000" y="2205000"/>
            <a:ext cx="3662280" cy="4211640"/>
          </a:xfrm>
          <a:prstGeom prst="rect">
            <a:avLst/>
          </a:prstGeom>
          <a:noFill/>
          <a:ln w="0">
            <a:noFill/>
          </a:ln>
        </p:spPr>
      </p:pic>
    </p:spTree>
  </p:cSld>
  <p:timing>
    <p:tnLst>
      <p:par>
        <p:cTn id="159" dur="indefinite" restart="never" nodeType="tmRoot">
          <p:childTnLst>
            <p:seq>
              <p:cTn id="160" dur="indefinite" nodeType="mainSeq">
                <p:childTnLst>
                  <p:par>
                    <p:cTn id="161" fill="hold" nodeType="clickEffect">
                      <p:stCondLst>
                        <p:cond delay="0"/>
                      </p:stCondLst>
                      <p:childTnLst>
                        <p:par>
                          <p:cTn id="162" fill="hold" nodeType="withEffect">
                            <p:stCondLst>
                              <p:cond delay="0"/>
                            </p:stCondLst>
                            <p:childTnLst>
                              <p:par>
                                <p:cTn id="163" presetID="9" presetClass="entr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 transition="in">
                                      <p:cBhvr additive="repl">
                                        <p:cTn id="16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 nodeType="afterEffect">
                            <p:stCondLst>
                              <p:cond delay="500"/>
                            </p:stCondLst>
                            <p:childTnLst>
                              <p:par>
                                <p:cTn id="167" presetID="9" presetClass="entr" fill="hold" nodeType="afterEffect">
                                  <p:stCondLst>
                                    <p:cond delay="300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 transition="in">
                                      <p:cBhvr additive="repl">
                                        <p:cTn id="169" dur="75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Text Box 2"/>
          <p:cNvSpPr/>
          <p:nvPr/>
        </p:nvSpPr>
        <p:spPr>
          <a:xfrm>
            <a:off x="2232000" y="2201760"/>
            <a:ext cx="184320" cy="4572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6800" bIns="46800" anchor="t">
            <a:spAutoFit/>
          </a:bodyPr>
          <a:p>
            <a:pPr>
              <a:spcBef>
                <a:spcPts val="1500"/>
              </a:spcBef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6" name="AutoShape 3"/>
          <p:cNvSpPr/>
          <p:nvPr/>
        </p:nvSpPr>
        <p:spPr>
          <a:xfrm>
            <a:off x="0" y="533520"/>
            <a:ext cx="6400800" cy="5333760"/>
          </a:xfrm>
          <a:prstGeom prst="verticalScroll">
            <a:avLst>
              <a:gd name="adj" fmla="val 12500"/>
            </a:avLst>
          </a:prstGeom>
          <a:solidFill>
            <a:srgbClr val="ffff66"/>
          </a:solidFill>
          <a:ln w="19080">
            <a:solidFill>
              <a:srgbClr val="000000"/>
            </a:solidFill>
            <a:miter/>
          </a:ln>
          <a:effectLst>
            <a:outerShdw dist="107932" dir="13500000" rotWithShape="0">
              <a:srgbClr val="808080"/>
            </a:outerShdw>
          </a:effectLst>
        </p:spPr>
        <p:style>
          <a:lnRef idx="0"/>
          <a:fillRef idx="0"/>
          <a:effectRef idx="0"/>
          <a:fontRef idx="minor"/>
        </p:style>
        <p:txBody>
          <a:bodyPr wrap="none" lIns="90000" rIns="90000" tIns="46800" bIns="46800" anchor="ctr">
            <a:noAutofit/>
          </a:bodyPr>
          <a:p>
            <a:pPr algn="ctr">
              <a:lnSpc>
                <a:spcPct val="135000"/>
              </a:lnSpc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lang="hr-HR" sz="2000" b="1" u="none" strike="noStrike">
                <a:solidFill>
                  <a:srgbClr val="990000"/>
                </a:solidFill>
                <a:effectLst/>
                <a:uFillTx/>
                <a:latin typeface="Times New Roman"/>
              </a:rPr>
              <a:t>Bog je izabrao posebne ljude</a:t>
            </a:r>
            <a:endParaRPr lang="en-US" sz="20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algn="ctr">
              <a:lnSpc>
                <a:spcPct val="135000"/>
              </a:lnSpc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lang="hr-HR" sz="2000" b="1" u="none" strike="noStrike">
                <a:solidFill>
                  <a:srgbClr val="990000"/>
                </a:solidFill>
                <a:effectLst/>
                <a:uFillTx/>
                <a:latin typeface="Times New Roman"/>
              </a:rPr>
              <a:t>za napisati Bibliju</a:t>
            </a:r>
            <a:r>
              <a:rPr lang="it-IT" sz="2000" b="1" i="1" u="none" strike="noStrike">
                <a:solidFill>
                  <a:srgbClr val="990000"/>
                </a:solidFill>
                <a:effectLst/>
                <a:uFillTx/>
                <a:latin typeface="Times New Roman"/>
              </a:rPr>
              <a:t>.</a:t>
            </a:r>
            <a:endParaRPr lang="en-US" sz="20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algn="ctr">
              <a:lnSpc>
                <a:spcPct val="135000"/>
              </a:lnSpc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lang="hr-HR" sz="2000" b="1" u="none" strike="noStrike">
                <a:solidFill>
                  <a:srgbClr val="990000"/>
                </a:solidFill>
                <a:effectLst/>
                <a:uFillTx/>
                <a:latin typeface="Times New Roman"/>
              </a:rPr>
              <a:t>Kažemo da su ti ljudi nadahnuti.</a:t>
            </a:r>
            <a:endParaRPr lang="en-US" sz="20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algn="ctr">
              <a:lnSpc>
                <a:spcPct val="135000"/>
              </a:lnSpc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lang="hr-HR" sz="2000" b="1" u="none" strike="noStrike">
                <a:solidFill>
                  <a:srgbClr val="990000"/>
                </a:solidFill>
                <a:effectLst/>
                <a:uFillTx/>
                <a:latin typeface="Times New Roman"/>
              </a:rPr>
              <a:t>Da bismo razumjeli Bibliju moramo</a:t>
            </a:r>
            <a:endParaRPr lang="en-US" sz="20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algn="ctr">
              <a:lnSpc>
                <a:spcPct val="135000"/>
              </a:lnSpc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lang="hr-HR" sz="2000" b="1" u="none" strike="noStrike">
                <a:solidFill>
                  <a:srgbClr val="990000"/>
                </a:solidFill>
                <a:effectLst/>
                <a:uFillTx/>
                <a:latin typeface="Times New Roman"/>
              </a:rPr>
              <a:t>poznavati jezik u kojem je nastala,</a:t>
            </a:r>
            <a:endParaRPr lang="en-US" sz="20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algn="ctr">
              <a:lnSpc>
                <a:spcPct val="135000"/>
              </a:lnSpc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lang="hr-HR" sz="2000" b="1" u="none" strike="noStrike">
                <a:solidFill>
                  <a:srgbClr val="990000"/>
                </a:solidFill>
                <a:effectLst/>
                <a:uFillTx/>
                <a:latin typeface="Times New Roman"/>
              </a:rPr>
              <a:t>znati podatke o zemlji i povijesti</a:t>
            </a:r>
            <a:endParaRPr lang="en-US" sz="20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algn="ctr">
              <a:lnSpc>
                <a:spcPct val="135000"/>
              </a:lnSpc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lang="hr-HR" sz="2000" b="1" u="none" strike="noStrike">
                <a:solidFill>
                  <a:srgbClr val="990000"/>
                </a:solidFill>
                <a:effectLst/>
                <a:uFillTx/>
                <a:latin typeface="Times New Roman"/>
              </a:rPr>
              <a:t>u kojoj je nastala,</a:t>
            </a:r>
            <a:endParaRPr lang="en-US" sz="20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algn="ctr">
              <a:lnSpc>
                <a:spcPct val="135000"/>
              </a:lnSpc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lang="hr-HR" sz="2000" b="1" u="none" strike="noStrike">
                <a:solidFill>
                  <a:srgbClr val="990000"/>
                </a:solidFill>
                <a:effectLst/>
                <a:uFillTx/>
                <a:latin typeface="Times New Roman"/>
              </a:rPr>
              <a:t>razloge zbog kojih je napisana.</a:t>
            </a:r>
            <a:endParaRPr lang="en-US" sz="20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77" name="Picture 4" descr="BIBLE2"/>
          <p:cNvPicPr/>
          <p:nvPr/>
        </p:nvPicPr>
        <p:blipFill>
          <a:blip r:embed="rId1"/>
          <a:stretch/>
        </p:blipFill>
        <p:spPr>
          <a:xfrm>
            <a:off x="5219640" y="2205000"/>
            <a:ext cx="3780000" cy="3297240"/>
          </a:xfrm>
          <a:prstGeom prst="rect">
            <a:avLst/>
          </a:prstGeom>
          <a:noFill/>
          <a:ln w="0">
            <a:noFill/>
          </a:ln>
        </p:spPr>
      </p:pic>
    </p:spTree>
  </p:cSld>
  <p:timing>
    <p:tnLst>
      <p:par>
        <p:cTn id="170" dur="indefinite" restart="never" nodeType="tmRoot">
          <p:childTnLst>
            <p:seq>
              <p:cTn id="171" dur="indefinite" nodeType="mainSeq">
                <p:childTnLst>
                  <p:par>
                    <p:cTn id="172" fill="hold" nodeType="clickEffect">
                      <p:stCondLst>
                        <p:cond delay="0"/>
                      </p:stCondLst>
                      <p:childTnLst>
                        <p:par>
                          <p:cTn id="173" fill="hold" nodeType="withEffect">
                            <p:stCondLst>
                              <p:cond delay="0"/>
                            </p:stCondLst>
                            <p:childTnLst>
                              <p:par>
                                <p:cTn id="174" presetID="17" presetClass="entr" fill="hold" nodeType="afterEffect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76" dur="3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77" dur="3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78" dur="3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79" dur="3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 nodeType="afterEffect">
                            <p:stCondLst>
                              <p:cond delay="300"/>
                            </p:stCondLst>
                            <p:childTnLst>
                              <p:par>
                                <p:cTn id="181" presetID="7" presetClass="entr" fill="hold" nodeType="afterEffect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3" dur="5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4" dur="5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" name="Picture 2" descr="BD05629_"/>
          <p:cNvPicPr/>
          <p:nvPr/>
        </p:nvPicPr>
        <p:blipFill>
          <a:blip r:embed="rId1"/>
          <a:stretch/>
        </p:blipFill>
        <p:spPr>
          <a:xfrm>
            <a:off x="533520" y="0"/>
            <a:ext cx="2743200" cy="212076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79" name="Picture 3" descr="BD06970_"/>
          <p:cNvPicPr/>
          <p:nvPr/>
        </p:nvPicPr>
        <p:blipFill>
          <a:blip r:embed="rId2"/>
          <a:stretch/>
        </p:blipFill>
        <p:spPr>
          <a:xfrm>
            <a:off x="5410080" y="380880"/>
            <a:ext cx="1752840" cy="168444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80" name="Picture 4" descr="BD07104_"/>
          <p:cNvPicPr/>
          <p:nvPr/>
        </p:nvPicPr>
        <p:blipFill>
          <a:blip r:embed="rId3"/>
          <a:stretch/>
        </p:blipFill>
        <p:spPr>
          <a:xfrm>
            <a:off x="914400" y="3581280"/>
            <a:ext cx="2209680" cy="179100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81" name="Picture 5" descr="PALETTE"/>
          <p:cNvPicPr/>
          <p:nvPr/>
        </p:nvPicPr>
        <p:blipFill>
          <a:blip r:embed="rId4"/>
          <a:stretch/>
        </p:blipFill>
        <p:spPr>
          <a:xfrm>
            <a:off x="6400800" y="3429000"/>
            <a:ext cx="1596960" cy="198108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82" name="Picture 6" descr="MLAND003"/>
          <p:cNvPicPr/>
          <p:nvPr/>
        </p:nvPicPr>
        <p:blipFill>
          <a:blip r:embed="rId5"/>
          <a:stretch/>
        </p:blipFill>
        <p:spPr>
          <a:xfrm>
            <a:off x="5410080" y="3429000"/>
            <a:ext cx="909720" cy="19051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83" name="Rectangle 7"/>
          <p:cNvSpPr/>
          <p:nvPr/>
        </p:nvSpPr>
        <p:spPr>
          <a:xfrm>
            <a:off x="457200" y="2209680"/>
            <a:ext cx="3467160" cy="1067040"/>
          </a:xfrm>
          <a:prstGeom prst="rect">
            <a:avLst/>
          </a:prstGeom>
          <a:solidFill>
            <a:srgbClr val="ccff66"/>
          </a:solidFill>
          <a:ln w="9360">
            <a:solidFill>
              <a:srgbClr val="000000"/>
            </a:solidFill>
            <a:miter/>
          </a:ln>
          <a:effectLst>
            <a:outerShdw dist="107932" dir="13500000" rotWithShape="0">
              <a:srgbClr val="808080"/>
            </a:outerShdw>
          </a:effectLst>
        </p:spPr>
        <p:style>
          <a:lnRef idx="0"/>
          <a:fillRef idx="0"/>
          <a:effectRef idx="0"/>
          <a:fontRef idx="minor"/>
        </p:style>
        <p:txBody>
          <a:bodyPr wrap="none" lIns="90000" rIns="90000" tIns="46800" bIns="46800" anchor="ctr">
            <a:no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lang="hr-HR" sz="2400" b="0" u="none" strike="noStrike">
                <a:solidFill>
                  <a:srgbClr val="990000"/>
                </a:solidFill>
                <a:effectLst/>
                <a:uFillTx/>
                <a:latin typeface="Times New Roman"/>
                <a:ea typeface="Times New Roman"/>
              </a:rPr>
              <a:t>Biblija je prva </a:t>
            </a:r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lang="hr-HR" sz="2400" b="0" u="none" strike="noStrike">
                <a:solidFill>
                  <a:srgbClr val="990000"/>
                </a:solidFill>
                <a:effectLst/>
                <a:uFillTx/>
                <a:latin typeface="Times New Roman"/>
                <a:ea typeface="Times New Roman"/>
              </a:rPr>
              <a:t>tiskana knjiga</a:t>
            </a:r>
            <a:r>
              <a:rPr lang="it-IT" sz="2400" b="0" u="none" strike="noStrike">
                <a:solidFill>
                  <a:srgbClr val="990000"/>
                </a:solidFill>
                <a:effectLst/>
                <a:uFillTx/>
                <a:latin typeface="Times New Roman"/>
                <a:ea typeface="Times New Roman"/>
              </a:rPr>
              <a:t>.</a:t>
            </a:r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4" name="Rectangle 8"/>
          <p:cNvSpPr/>
          <p:nvPr/>
        </p:nvSpPr>
        <p:spPr>
          <a:xfrm>
            <a:off x="4800600" y="2209680"/>
            <a:ext cx="3581280" cy="1067040"/>
          </a:xfrm>
          <a:prstGeom prst="rect">
            <a:avLst/>
          </a:prstGeom>
          <a:solidFill>
            <a:srgbClr val="ccff66"/>
          </a:solidFill>
          <a:ln w="9360">
            <a:solidFill>
              <a:srgbClr val="000000"/>
            </a:solidFill>
            <a:miter/>
          </a:ln>
          <a:effectLst>
            <a:outerShdw dist="107932" dir="13500000" rotWithShape="0">
              <a:srgbClr val="808080"/>
            </a:outerShdw>
          </a:effectLst>
        </p:spPr>
        <p:style>
          <a:lnRef idx="0"/>
          <a:fillRef idx="0"/>
          <a:effectRef idx="0"/>
          <a:fontRef idx="minor"/>
        </p:style>
        <p:txBody>
          <a:bodyPr wrap="none" lIns="90000" rIns="90000" tIns="46800" bIns="46800" anchor="ctr">
            <a:no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lang="hr-HR" sz="2400" b="0" u="none" strike="noStrike">
                <a:solidFill>
                  <a:srgbClr val="990000"/>
                </a:solidFill>
                <a:effectLst/>
                <a:uFillTx/>
                <a:latin typeface="Times New Roman"/>
                <a:ea typeface="Times New Roman"/>
              </a:rPr>
              <a:t>Prevedena je na </a:t>
            </a:r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lang="hr-HR" sz="2400" b="0" u="none" strike="noStrike">
                <a:solidFill>
                  <a:srgbClr val="990000"/>
                </a:solidFill>
                <a:effectLst/>
                <a:uFillTx/>
                <a:latin typeface="Times New Roman"/>
                <a:ea typeface="Times New Roman"/>
              </a:rPr>
              <a:t>skoro sve svjetske jezike</a:t>
            </a:r>
            <a:r>
              <a:rPr lang="it-IT" sz="2400" b="0" u="none" strike="noStrike">
                <a:solidFill>
                  <a:srgbClr val="990000"/>
                </a:solidFill>
                <a:effectLst/>
                <a:uFillTx/>
                <a:latin typeface="Times New Roman"/>
                <a:ea typeface="Times New Roman"/>
              </a:rPr>
              <a:t>.</a:t>
            </a:r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5" name="Rectangle 9"/>
          <p:cNvSpPr/>
          <p:nvPr/>
        </p:nvSpPr>
        <p:spPr>
          <a:xfrm>
            <a:off x="457200" y="5410080"/>
            <a:ext cx="3505320" cy="1067040"/>
          </a:xfrm>
          <a:prstGeom prst="rect">
            <a:avLst/>
          </a:prstGeom>
          <a:solidFill>
            <a:srgbClr val="ccff66"/>
          </a:solidFill>
          <a:ln w="9360">
            <a:solidFill>
              <a:srgbClr val="000000"/>
            </a:solidFill>
            <a:miter/>
          </a:ln>
          <a:effectLst>
            <a:outerShdw dist="107932" dir="13500000" rotWithShape="0">
              <a:srgbClr val="808080"/>
            </a:outerShdw>
          </a:effectLst>
        </p:spPr>
        <p:style>
          <a:lnRef idx="0"/>
          <a:fillRef idx="0"/>
          <a:effectRef idx="0"/>
          <a:fontRef idx="minor"/>
        </p:style>
        <p:txBody>
          <a:bodyPr wrap="none" lIns="90000" rIns="90000" tIns="46800" bIns="46800" anchor="ctr">
            <a:no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lang="hr-HR" sz="2400" b="0" u="none" strike="noStrike">
                <a:solidFill>
                  <a:srgbClr val="990000"/>
                </a:solidFill>
                <a:effectLst/>
                <a:uFillTx/>
                <a:latin typeface="Times New Roman"/>
                <a:ea typeface="Times New Roman"/>
              </a:rPr>
              <a:t>Mnogi ljudski zakoni</a:t>
            </a:r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lang="hr-HR" sz="2400" b="0" u="none" strike="noStrike">
                <a:solidFill>
                  <a:srgbClr val="990000"/>
                </a:solidFill>
                <a:effectLst/>
                <a:uFillTx/>
                <a:latin typeface="Times New Roman"/>
                <a:ea typeface="Times New Roman"/>
              </a:rPr>
              <a:t>temelje se na njoj</a:t>
            </a:r>
            <a:r>
              <a:rPr lang="it-IT" sz="2400" b="0" u="none" strike="noStrike">
                <a:solidFill>
                  <a:srgbClr val="990000"/>
                </a:solidFill>
                <a:effectLst/>
                <a:uFillTx/>
                <a:latin typeface="Times New Roman"/>
                <a:ea typeface="Times New Roman"/>
              </a:rPr>
              <a:t>,</a:t>
            </a:r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6" name="Rectangle 10"/>
          <p:cNvSpPr/>
          <p:nvPr/>
        </p:nvSpPr>
        <p:spPr>
          <a:xfrm>
            <a:off x="4788000" y="5486400"/>
            <a:ext cx="3746520" cy="895320"/>
          </a:xfrm>
          <a:prstGeom prst="rect">
            <a:avLst/>
          </a:prstGeom>
          <a:solidFill>
            <a:srgbClr val="ccff66"/>
          </a:solidFill>
          <a:ln w="9360">
            <a:solidFill>
              <a:srgbClr val="000000"/>
            </a:solidFill>
            <a:miter/>
          </a:ln>
          <a:effectLst>
            <a:outerShdw dist="107932" dir="13500000" rotWithShape="0">
              <a:srgbClr val="808080"/>
            </a:outerShdw>
          </a:effectLst>
        </p:spPr>
        <p:style>
          <a:lnRef idx="0"/>
          <a:fillRef idx="0"/>
          <a:effectRef idx="0"/>
          <a:fontRef idx="minor"/>
        </p:style>
        <p:txBody>
          <a:bodyPr wrap="none" lIns="90000" rIns="90000" tIns="46800" bIns="46800" anchor="ctr">
            <a:no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lang="hr-HR" sz="2400" b="0" u="none" strike="noStrike">
                <a:solidFill>
                  <a:srgbClr val="990000"/>
                </a:solidFill>
                <a:effectLst/>
                <a:uFillTx/>
                <a:latin typeface="Times New Roman"/>
                <a:ea typeface="Times New Roman"/>
              </a:rPr>
              <a:t>također i kultura i umjetnost </a:t>
            </a:r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lang="hr-HR" sz="2400" b="0" u="none" strike="noStrike">
                <a:solidFill>
                  <a:srgbClr val="990000"/>
                </a:solidFill>
                <a:effectLst/>
                <a:uFillTx/>
                <a:latin typeface="Times New Roman"/>
                <a:ea typeface="Times New Roman"/>
              </a:rPr>
              <a:t>naše civilizacije.</a:t>
            </a:r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timing>
    <p:tnLst>
      <p:par>
        <p:cTn id="185" dur="indefinite" restart="never" nodeType="tmRoot">
          <p:childTnLst>
            <p:seq>
              <p:cTn id="186" dur="indefinite" nodeType="mainSeq">
                <p:childTnLst>
                  <p:par>
                    <p:cTn id="187" fill="hold" nodeType="clickEffect">
                      <p:stCondLst>
                        <p:cond delay="0"/>
                      </p:stCondLst>
                      <p:childTnLst>
                        <p:par>
                          <p:cTn id="188" fill="hold" nodeType="withEffect">
                            <p:stCondLst>
                              <p:cond delay="0"/>
                            </p:stCondLst>
                            <p:childTnLst>
                              <p:par>
                                <p:cTn id="189" presetID="23" presetClass="entr" fill="hold" nodeType="afterEffect" presetSubtype="52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91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92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93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94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5" fill="hold" nodeType="afterEffect">
                            <p:stCondLst>
                              <p:cond delay="500"/>
                            </p:stCondLst>
                            <p:childTnLst>
                              <p:par>
                                <p:cTn id="196" presetID="23" presetClass="entr" fill="hold" nodeType="afterEffect" presetSubtype="52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98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99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00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01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2" fill="hold" nodeType="afterEffect">
                            <p:stCondLst>
                              <p:cond delay="1000"/>
                            </p:stCondLst>
                            <p:childTnLst>
                              <p:par>
                                <p:cTn id="203" presetID="23" presetClass="entr" fill="hold" nodeType="afterEffect" presetSubtype="272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205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06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7" fill="hold" nodeType="afterEffect">
                            <p:stCondLst>
                              <p:cond delay="5500"/>
                            </p:stCondLst>
                            <p:childTnLst>
                              <p:par>
                                <p:cTn id="208" presetID="23" presetClass="entr" fill="hold" nodeType="afterEffect" presetSubtype="52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210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11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12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13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4" fill="hold" nodeType="afterEffect">
                            <p:stCondLst>
                              <p:cond delay="6000"/>
                            </p:stCondLst>
                            <p:childTnLst>
                              <p:par>
                                <p:cTn id="215" presetID="23" presetClass="entr" fill="hold" nodeType="afterEffect" presetSubtype="272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217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18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9" fill="hold" nodeType="afterEffect">
                            <p:stCondLst>
                              <p:cond delay="10500"/>
                            </p:stCondLst>
                            <p:childTnLst>
                              <p:par>
                                <p:cTn id="220" presetID="23" presetClass="entr" fill="hold" nodeType="afterEffect" presetSubtype="27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222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23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4" fill="hold" nodeType="afterEffect">
                            <p:stCondLst>
                              <p:cond delay="11000"/>
                            </p:stCondLst>
                            <p:childTnLst>
                              <p:par>
                                <p:cTn id="225" presetID="23" presetClass="entr" fill="hold" nodeType="afterEffect" presetSubtype="272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227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28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9" fill="hold" nodeType="afterEffect">
                            <p:stCondLst>
                              <p:cond delay="15500"/>
                            </p:stCondLst>
                            <p:childTnLst>
                              <p:par>
                                <p:cTn id="230" presetID="23" presetClass="entr" fill="hold" nodeType="afterEffect" presetSubtype="27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232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33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4" fill="hold" nodeType="afterEffect">
                            <p:stCondLst>
                              <p:cond delay="16000"/>
                            </p:stCondLst>
                            <p:childTnLst>
                              <p:par>
                                <p:cTn id="235" presetID="23" presetClass="entr" fill="hold" nodeType="afterEffect" presetSubtype="27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237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38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Rectangle 2"/>
          <p:cNvSpPr/>
          <p:nvPr/>
        </p:nvSpPr>
        <p:spPr>
          <a:xfrm>
            <a:off x="838080" y="304920"/>
            <a:ext cx="3505320" cy="1523880"/>
          </a:xfrm>
          <a:prstGeom prst="rect">
            <a:avLst/>
          </a:prstGeom>
          <a:solidFill>
            <a:srgbClr val="ccff66"/>
          </a:solidFill>
          <a:ln w="57240">
            <a:solidFill>
              <a:srgbClr val="000000"/>
            </a:solidFill>
            <a:miter/>
          </a:ln>
          <a:effectLst>
            <a:outerShdw dist="107932" dir="13500000" rotWithShape="0">
              <a:srgbClr val="808080"/>
            </a:outerShdw>
          </a:effectLst>
        </p:spPr>
        <p:style>
          <a:lnRef idx="0"/>
          <a:fillRef idx="0"/>
          <a:effectRef idx="0"/>
          <a:fontRef idx="minor"/>
        </p:style>
        <p:txBody>
          <a:bodyPr wrap="none" lIns="90000" rIns="90000" tIns="46800" bIns="46800" anchor="ctr">
            <a:no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lang="hr-HR" sz="2800" b="1" u="none" strike="noStrike">
                <a:solidFill>
                  <a:srgbClr val="990000"/>
                </a:solidFill>
                <a:effectLst/>
                <a:uFillTx/>
                <a:latin typeface="Times New Roman"/>
              </a:rPr>
              <a:t>Biblija se koristi </a:t>
            </a:r>
            <a:endParaRPr lang="en-US" sz="28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lang="hr-HR" sz="2800" b="1" u="none" strike="noStrike">
                <a:solidFill>
                  <a:srgbClr val="990000"/>
                </a:solidFill>
                <a:effectLst/>
                <a:uFillTx/>
                <a:latin typeface="Times New Roman"/>
              </a:rPr>
              <a:t>u crkvi</a:t>
            </a:r>
            <a:endParaRPr lang="en-US" sz="28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88" name="Picture 3" descr="BD07709_"/>
          <p:cNvPicPr/>
          <p:nvPr/>
        </p:nvPicPr>
        <p:blipFill>
          <a:blip r:embed="rId1"/>
          <a:stretch/>
        </p:blipFill>
        <p:spPr>
          <a:xfrm>
            <a:off x="380880" y="4648320"/>
            <a:ext cx="1760760" cy="18079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89" name="Picture 4" descr="BD07712_"/>
          <p:cNvPicPr/>
          <p:nvPr/>
        </p:nvPicPr>
        <p:blipFill>
          <a:blip r:embed="rId2"/>
          <a:stretch/>
        </p:blipFill>
        <p:spPr>
          <a:xfrm>
            <a:off x="5410080" y="4648320"/>
            <a:ext cx="1575000" cy="17953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90" name="Picture 5" descr="BD08206_"/>
          <p:cNvPicPr/>
          <p:nvPr/>
        </p:nvPicPr>
        <p:blipFill>
          <a:blip r:embed="rId3"/>
          <a:stretch/>
        </p:blipFill>
        <p:spPr>
          <a:xfrm>
            <a:off x="2819520" y="4952880"/>
            <a:ext cx="1822320" cy="133524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91" name="Picture 6" descr="SO01872_"/>
          <p:cNvPicPr/>
          <p:nvPr/>
        </p:nvPicPr>
        <p:blipFill>
          <a:blip r:embed="rId4"/>
          <a:stretch/>
        </p:blipFill>
        <p:spPr>
          <a:xfrm>
            <a:off x="5562720" y="304920"/>
            <a:ext cx="1981080" cy="174780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92" name="Picture 7" descr="BD07707_"/>
          <p:cNvPicPr/>
          <p:nvPr/>
        </p:nvPicPr>
        <p:blipFill>
          <a:blip r:embed="rId5"/>
          <a:stretch/>
        </p:blipFill>
        <p:spPr>
          <a:xfrm>
            <a:off x="7162920" y="4572000"/>
            <a:ext cx="1450800" cy="176040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93" name="Picture 8" descr="BD07765_"/>
          <p:cNvPicPr/>
          <p:nvPr/>
        </p:nvPicPr>
        <p:blipFill>
          <a:blip r:embed="rId6"/>
          <a:stretch/>
        </p:blipFill>
        <p:spPr>
          <a:xfrm>
            <a:off x="380880" y="2362320"/>
            <a:ext cx="3429000" cy="16826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94" name="Rectangle 9"/>
          <p:cNvSpPr/>
          <p:nvPr/>
        </p:nvSpPr>
        <p:spPr>
          <a:xfrm>
            <a:off x="3886200" y="2057400"/>
            <a:ext cx="4952880" cy="2286000"/>
          </a:xfrm>
          <a:prstGeom prst="rect">
            <a:avLst/>
          </a:prstGeom>
          <a:solidFill>
            <a:srgbClr val="ccff66"/>
          </a:solidFill>
          <a:ln w="936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6800" bIns="46800" anchor="ctr">
            <a:no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lang="hr-HR" sz="2400" b="0" u="none" strike="noStrike">
                <a:solidFill>
                  <a:srgbClr val="990000"/>
                </a:solidFill>
                <a:effectLst/>
                <a:uFillTx/>
                <a:latin typeface="Times New Roman"/>
                <a:ea typeface="Times New Roman"/>
              </a:rPr>
              <a:t>- u službi riječi</a:t>
            </a:r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lang="hr-HR" sz="2400" b="0" u="none" strike="noStrike">
                <a:solidFill>
                  <a:srgbClr val="990000"/>
                </a:solidFill>
                <a:effectLst/>
                <a:uFillTx/>
                <a:latin typeface="Times New Roman"/>
                <a:ea typeface="Times New Roman"/>
              </a:rPr>
              <a:t>za vrijeme svete Mise</a:t>
            </a:r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lang="hr-HR" sz="2400" b="0" u="none" strike="noStrike">
                <a:solidFill>
                  <a:srgbClr val="990000"/>
                </a:solidFill>
                <a:effectLst/>
                <a:uFillTx/>
                <a:latin typeface="Times New Roman"/>
                <a:ea typeface="Times New Roman"/>
              </a:rPr>
              <a:t>- u podjeli svetih sakramenata</a:t>
            </a:r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lang="hr-HR" sz="2400" b="0" u="none" strike="noStrike">
                <a:solidFill>
                  <a:srgbClr val="990000"/>
                </a:solidFill>
                <a:effectLst/>
                <a:uFillTx/>
                <a:latin typeface="Times New Roman"/>
                <a:ea typeface="Times New Roman"/>
              </a:rPr>
              <a:t>- u časoslovu</a:t>
            </a:r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lang="hr-HR" sz="2400" b="0" u="none" strike="noStrike">
                <a:solidFill>
                  <a:srgbClr val="990000"/>
                </a:solidFill>
                <a:effectLst/>
                <a:uFillTx/>
                <a:latin typeface="Times New Roman"/>
                <a:ea typeface="Times New Roman"/>
              </a:rPr>
              <a:t>- u zajedničkoj molitvi</a:t>
            </a:r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timing>
    <p:tnLst>
      <p:par>
        <p:cTn id="239" dur="indefinite" restart="never" nodeType="tmRoot">
          <p:childTnLst>
            <p:seq>
              <p:cTn id="240" dur="indefinite" nodeType="mainSeq">
                <p:childTnLst>
                  <p:par>
                    <p:cTn id="241" fill="hold" nodeType="clickEffect">
                      <p:stCondLst>
                        <p:cond delay="0"/>
                      </p:stCondLst>
                      <p:childTnLst>
                        <p:par>
                          <p:cTn id="242" fill="hold" nodeType="withEffect">
                            <p:stCondLst>
                              <p:cond delay="0"/>
                            </p:stCondLst>
                            <p:childTnLst>
                              <p:par>
                                <p:cTn id="243" presetID="14" presetClass="entr" fill="hold" nodeType="afterEffect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 transition="in">
                                      <p:cBhvr additive="repl">
                                        <p:cTn id="245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6" fill="hold" nodeType="afterEffect">
                            <p:stCondLst>
                              <p:cond delay="500"/>
                            </p:stCondLst>
                            <p:childTnLst>
                              <p:par>
                                <p:cTn id="247" presetID="14" presetClass="entr" fill="hold" nodeType="afterEffect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 transition="in">
                                      <p:cBhvr additive="repl">
                                        <p:cTn id="249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0" fill="hold" nodeType="afterEffect">
                            <p:stCondLst>
                              <p:cond delay="1000"/>
                            </p:stCondLst>
                            <p:childTnLst>
                              <p:par>
                                <p:cTn id="251" presetID="14" presetClass="entr" fill="hold" nodeType="afterEffect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 transition="in">
                                      <p:cBhvr additive="repl">
                                        <p:cTn id="253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4" fill="hold" nodeType="afterEffect">
                            <p:stCondLst>
                              <p:cond delay="1500"/>
                            </p:stCondLst>
                            <p:childTnLst>
                              <p:par>
                                <p:cTn id="255" presetID="14" presetClass="entr" fill="hold" nodeType="afterEffect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 transition="in">
                                      <p:cBhvr additive="repl">
                                        <p:cTn id="25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8" fill="hold" nodeType="afterEffect">
                            <p:stCondLst>
                              <p:cond delay="2000"/>
                            </p:stCondLst>
                            <p:childTnLst>
                              <p:par>
                                <p:cTn id="259" presetID="14" presetClass="entr" fill="hold" nodeType="afterEffect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 transition="in">
                                      <p:cBhvr additive="repl">
                                        <p:cTn id="261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2" fill="hold" nodeType="afterEffect">
                            <p:stCondLst>
                              <p:cond delay="2500"/>
                            </p:stCondLst>
                            <p:childTnLst>
                              <p:par>
                                <p:cTn id="263" presetID="7" presetClass="entr" fill="hold" nodeType="afterEffect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5" dur="5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6" dur="5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laceHolder 1"/>
          <p:cNvSpPr>
            <a:spLocks noGrp="1"/>
          </p:cNvSpPr>
          <p:nvPr>
            <p:ph type="title"/>
          </p:nvPr>
        </p:nvSpPr>
        <p:spPr>
          <a:xfrm>
            <a:off x="685800" y="456840"/>
            <a:ext cx="7772400" cy="1143000"/>
          </a:xfrm>
          <a:prstGeom prst="rect">
            <a:avLst/>
          </a:prstGeom>
          <a:gradFill rotWithShape="0">
            <a:gsLst>
              <a:gs pos="0">
                <a:srgbClr val="ffff99"/>
              </a:gs>
              <a:gs pos="100000">
                <a:srgbClr val="ff99cc"/>
              </a:gs>
            </a:gsLst>
            <a:lin ang="18900000"/>
          </a:gradFill>
          <a:ln w="0">
            <a:noFill/>
          </a:ln>
        </p:spPr>
        <p:txBody>
          <a:bodyPr lIns="91440" rIns="91440" tIns="45720" bIns="4572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lang="hr-HR" sz="4400" b="0" u="none" strike="noStrike">
                <a:solidFill>
                  <a:srgbClr val="990000"/>
                </a:solidFill>
                <a:effectLst/>
                <a:uFillTx/>
                <a:latin typeface="Times New Roman"/>
              </a:rPr>
              <a:t>Riječ BIBLIJA</a:t>
            </a:r>
            <a:endParaRPr lang="en-US" sz="4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1" name="PlaceHolder 2"/>
          <p:cNvSpPr>
            <a:spLocks noGrp="1"/>
          </p:cNvSpPr>
          <p:nvPr>
            <p:ph type="subTitle"/>
          </p:nvPr>
        </p:nvSpPr>
        <p:spPr>
          <a:xfrm>
            <a:off x="761760" y="4581360"/>
            <a:ext cx="7848360" cy="1819440"/>
          </a:xfrm>
          <a:prstGeom prst="rect">
            <a:avLst/>
          </a:prstGeom>
          <a:blipFill rotWithShape="0">
            <a:blip r:embed="rId1"/>
            <a:stretch/>
          </a:blipFill>
          <a:ln w="0">
            <a:noFill/>
          </a:ln>
          <a:effectLst>
            <a:outerShdw dist="107932" dir="2700000" rotWithShape="0">
              <a:srgbClr val="808080"/>
            </a:outerShdw>
          </a:effectLst>
        </p:spPr>
        <p:txBody>
          <a:bodyPr lIns="91440" rIns="91440" tIns="45720" bIns="45720" anchor="t">
            <a:noAutofit/>
          </a:bodyPr>
          <a:p>
            <a:pPr indent="0" algn="ctr">
              <a:spcBef>
                <a:spcPts val="1100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lang="hr-HR" sz="4400" b="0" u="none" strike="noStrike">
                <a:solidFill>
                  <a:srgbClr val="990000"/>
                </a:solidFill>
                <a:effectLst/>
                <a:uFillTx/>
                <a:latin typeface="Times New Roman"/>
              </a:rPr>
              <a:t>grčka je riječ koja znači</a:t>
            </a:r>
            <a:endParaRPr lang="en-US" sz="4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indent="0" algn="ctr">
              <a:spcBef>
                <a:spcPts val="1100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lang="hr-HR" sz="4400" b="0" u="none" strike="noStrike">
                <a:solidFill>
                  <a:srgbClr val="990000"/>
                </a:solidFill>
                <a:effectLst/>
                <a:uFillTx/>
                <a:latin typeface="Times New Roman"/>
              </a:rPr>
              <a:t>KNJIGE</a:t>
            </a:r>
            <a:endParaRPr lang="en-US" sz="4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22" name="Picture 4" descr="REL16"/>
          <p:cNvPicPr/>
          <p:nvPr/>
        </p:nvPicPr>
        <p:blipFill>
          <a:blip r:embed="rId2"/>
          <a:stretch/>
        </p:blipFill>
        <p:spPr>
          <a:xfrm>
            <a:off x="838080" y="1600200"/>
            <a:ext cx="2413080" cy="235260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23" name="Picture 5" descr="BS00554A"/>
          <p:cNvPicPr/>
          <p:nvPr/>
        </p:nvPicPr>
        <p:blipFill>
          <a:blip r:embed="rId3"/>
          <a:stretch/>
        </p:blipFill>
        <p:spPr>
          <a:xfrm>
            <a:off x="3348000" y="2959200"/>
            <a:ext cx="1079640" cy="92700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24" name="Picture 10" descr="BS00554A"/>
          <p:cNvPicPr/>
          <p:nvPr/>
        </p:nvPicPr>
        <p:blipFill>
          <a:blip r:embed="rId4"/>
          <a:stretch/>
        </p:blipFill>
        <p:spPr>
          <a:xfrm>
            <a:off x="4643280" y="2997360"/>
            <a:ext cx="1079640" cy="92700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25" name="Picture 11" descr="BS00554A"/>
          <p:cNvPicPr/>
          <p:nvPr/>
        </p:nvPicPr>
        <p:blipFill>
          <a:blip r:embed="rId5"/>
          <a:stretch/>
        </p:blipFill>
        <p:spPr>
          <a:xfrm>
            <a:off x="5867280" y="2997360"/>
            <a:ext cx="1079640" cy="92700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26" name="Picture 12" descr="BS00554A"/>
          <p:cNvPicPr/>
          <p:nvPr/>
        </p:nvPicPr>
        <p:blipFill>
          <a:blip r:embed="rId6"/>
          <a:stretch/>
        </p:blipFill>
        <p:spPr>
          <a:xfrm>
            <a:off x="7093080" y="2997360"/>
            <a:ext cx="1079280" cy="927000"/>
          </a:xfrm>
          <a:prstGeom prst="rect">
            <a:avLst/>
          </a:prstGeom>
          <a:noFill/>
          <a:ln w="0">
            <a:noFill/>
          </a:ln>
        </p:spPr>
      </p:pic>
    </p:spTree>
  </p:cSld>
  <p:timing>
    <p:tnLst>
      <p:par>
        <p:cTn id="8" dur="indefinite" restart="never" nodeType="tmRoot">
          <p:childTnLst>
            <p:seq>
              <p:cTn id="9" dur="indefinite" nodeType="mainSeq">
                <p:childTnLst>
                  <p:par>
                    <p:cTn id="10" fill="hold" nodeType="clickEffect">
                      <p:stCondLst>
                        <p:cond delay="0"/>
                      </p:stCondLst>
                      <p:childTnLst>
                        <p:par>
                          <p:cTn id="11" fill="hold" nodeType="withEffect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 transition="in">
                                      <p:cBhvr additive="repl">
                                        <p:cTn id="1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Effect">
                            <p:stCondLst>
                              <p:cond delay="500"/>
                            </p:stCondLst>
                            <p:childTnLst>
                              <p:par>
                                <p:cTn id="16" presetID="7" presetClass="entr" fill="hold" nodeType="afterEffect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Effect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" presetClass="entr" fill="hold" nodeType="afterEffect" presetSubtype="6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Effect">
                            <p:stCondLst>
                              <p:cond delay="4075"/>
                            </p:stCondLst>
                            <p:childTnLst>
                              <p:par>
                                <p:cTn id="26" presetID="2" presetClass="entr" fill="hold" nodeType="afterEffect" presetSubtype="6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75" fill="hold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75" fill="hold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Effect">
                            <p:stCondLst>
                              <p:cond delay="4525"/>
                            </p:stCondLst>
                            <p:childTnLst>
                              <p:par>
                                <p:cTn id="31" presetID="2" presetClass="entr" fill="hold" nodeType="afterEffect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Effect">
                            <p:stCondLst>
                              <p:cond delay="5025"/>
                            </p:stCondLst>
                            <p:childTnLst>
                              <p:par>
                                <p:cTn id="36" presetID="2" presetClass="entr" fill="hold" nodeType="afterEffect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Effect">
                            <p:stCondLst>
                              <p:cond delay="5525"/>
                            </p:stCondLst>
                            <p:childTnLst>
                              <p:par>
                                <p:cTn id="41" presetID="2" presetClass="entr" fill="hold" nodeType="afterEffect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Effect">
                            <p:stCondLst>
                              <p:cond delay="6025"/>
                            </p:stCondLst>
                            <p:childTnLst>
                              <p:par>
                                <p:cTn id="46" presetID="2" presetClass="entr" fill="hold" nodeType="afterEffect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AutoShape 2"/>
          <p:cNvSpPr/>
          <p:nvPr/>
        </p:nvSpPr>
        <p:spPr>
          <a:xfrm>
            <a:off x="2895480" y="380880"/>
            <a:ext cx="4484880" cy="1676520"/>
          </a:xfrm>
          <a:prstGeom prst="wedgeRoundRectCallout">
            <a:avLst>
              <a:gd name="adj1" fmla="val -47134"/>
              <a:gd name="adj2" fmla="val 86365"/>
              <a:gd name="adj3" fmla="val 16667"/>
            </a:avLst>
          </a:prstGeom>
          <a:solidFill>
            <a:srgbClr val="ffcc99"/>
          </a:solidFill>
          <a:ln w="936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6800" bIns="46800" anchor="t">
            <a:no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endParaRPr lang="en-US" sz="6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lang="hr-HR" sz="2800" b="1" u="none" strike="noStrike">
                <a:solidFill>
                  <a:srgbClr val="990000"/>
                </a:solidFill>
                <a:effectLst/>
                <a:uFillTx/>
                <a:latin typeface="Times New Roman"/>
              </a:rPr>
              <a:t>Prije nego što je napisana</a:t>
            </a:r>
            <a:endParaRPr lang="en-US" sz="28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lang="hr-HR" sz="2800" b="1" u="none" strike="noStrike">
                <a:solidFill>
                  <a:srgbClr val="990000"/>
                </a:solidFill>
                <a:effectLst/>
                <a:uFillTx/>
                <a:latin typeface="Times New Roman"/>
              </a:rPr>
              <a:t>Biblija se prepričavala usmeno.</a:t>
            </a:r>
            <a:endParaRPr lang="en-US" sz="28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28" name="Picture 3" descr="MOSES4"/>
          <p:cNvPicPr/>
          <p:nvPr/>
        </p:nvPicPr>
        <p:blipFill>
          <a:blip r:embed="rId1"/>
          <a:stretch/>
        </p:blipFill>
        <p:spPr>
          <a:xfrm>
            <a:off x="990720" y="2133720"/>
            <a:ext cx="1726920" cy="434340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29" name="Picture 4" descr="RUTH"/>
          <p:cNvPicPr/>
          <p:nvPr/>
        </p:nvPicPr>
        <p:blipFill>
          <a:blip r:embed="rId2"/>
          <a:stretch/>
        </p:blipFill>
        <p:spPr>
          <a:xfrm>
            <a:off x="6781680" y="2209680"/>
            <a:ext cx="1506600" cy="41515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30" name="Picture 5" descr="HERDER"/>
          <p:cNvPicPr/>
          <p:nvPr/>
        </p:nvPicPr>
        <p:blipFill>
          <a:blip r:embed="rId3"/>
          <a:stretch/>
        </p:blipFill>
        <p:spPr>
          <a:xfrm>
            <a:off x="3657600" y="2666880"/>
            <a:ext cx="2484360" cy="3810240"/>
          </a:xfrm>
          <a:prstGeom prst="rect">
            <a:avLst/>
          </a:prstGeom>
          <a:noFill/>
          <a:ln w="0">
            <a:noFill/>
          </a:ln>
        </p:spPr>
      </p:pic>
    </p:spTree>
  </p:cSld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AutoShape 2"/>
          <p:cNvSpPr/>
          <p:nvPr/>
        </p:nvSpPr>
        <p:spPr>
          <a:xfrm rot="21105000">
            <a:off x="2897280" y="761760"/>
            <a:ext cx="6246720" cy="5599080"/>
          </a:xfrm>
          <a:prstGeom prst="verticalScroll">
            <a:avLst>
              <a:gd name="adj" fmla="val 12500"/>
            </a:avLst>
          </a:prstGeom>
          <a:gradFill rotWithShape="0">
            <a:gsLst>
              <a:gs pos="0">
                <a:srgbClr val="ffff99"/>
              </a:gs>
              <a:gs pos="100000">
                <a:srgbClr val="ffffbb"/>
              </a:gs>
            </a:gsLst>
            <a:lin ang="2700000"/>
          </a:gradFill>
          <a:ln w="9360">
            <a:solidFill>
              <a:srgbClr val="000000"/>
            </a:solidFill>
            <a:miter/>
          </a:ln>
          <a:effectLst>
            <a:outerShdw dist="107932" dir="18900000" rotWithShape="0">
              <a:srgbClr val="808080"/>
            </a:outerShdw>
          </a:effectLst>
        </p:spPr>
        <p:style>
          <a:lnRef idx="0"/>
          <a:fillRef idx="0"/>
          <a:effectRef idx="0"/>
          <a:fontRef idx="minor"/>
        </p:style>
        <p:txBody>
          <a:bodyPr wrap="none" lIns="90000" rIns="90000" tIns="46800" bIns="46800" anchor="ctr">
            <a:no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lang="hr-HR" sz="3200" b="1" u="none" strike="noStrike">
                <a:solidFill>
                  <a:srgbClr val="990000"/>
                </a:solidFill>
                <a:effectLst/>
                <a:uFillTx/>
                <a:latin typeface="Times New Roman"/>
              </a:rPr>
              <a:t>Oko 1 300 godina </a:t>
            </a:r>
            <a:endParaRPr lang="en-US" sz="3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lang="hr-HR" sz="3200" b="1" u="none" strike="noStrike">
                <a:solidFill>
                  <a:srgbClr val="990000"/>
                </a:solidFill>
                <a:effectLst/>
                <a:uFillTx/>
                <a:latin typeface="Times New Roman"/>
              </a:rPr>
              <a:t>prije Krista </a:t>
            </a:r>
            <a:endParaRPr lang="en-US" sz="3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lang="hr-HR" sz="3200" b="1" u="none" strike="noStrike">
                <a:solidFill>
                  <a:srgbClr val="990000"/>
                </a:solidFill>
                <a:effectLst/>
                <a:uFillTx/>
                <a:latin typeface="Times New Roman"/>
              </a:rPr>
              <a:t>ljudi su počeli </a:t>
            </a:r>
            <a:endParaRPr lang="en-US" sz="3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lang="hr-HR" sz="3200" b="1" u="none" strike="noStrike">
                <a:solidFill>
                  <a:srgbClr val="990000"/>
                </a:solidFill>
                <a:effectLst/>
                <a:uFillTx/>
                <a:latin typeface="Times New Roman"/>
              </a:rPr>
              <a:t>zapisivati </a:t>
            </a:r>
            <a:endParaRPr lang="en-US" sz="3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lang="hr-HR" sz="3200" b="1" u="none" strike="noStrike">
                <a:solidFill>
                  <a:srgbClr val="990000"/>
                </a:solidFill>
                <a:effectLst/>
                <a:uFillTx/>
                <a:latin typeface="Times New Roman"/>
              </a:rPr>
              <a:t>biblijske tekstove</a:t>
            </a:r>
            <a:r>
              <a:rPr lang="it-IT" sz="3200" b="1" u="none" strike="noStrike">
                <a:solidFill>
                  <a:srgbClr val="990000"/>
                </a:solidFill>
                <a:effectLst/>
                <a:uFillTx/>
                <a:latin typeface="Times New Roman"/>
              </a:rPr>
              <a:t>.</a:t>
            </a:r>
            <a:endParaRPr lang="en-US" sz="3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lang="hr-HR" sz="3200" b="1" u="none" strike="noStrike">
                <a:solidFill>
                  <a:srgbClr val="990000"/>
                </a:solidFill>
                <a:effectLst/>
                <a:uFillTx/>
                <a:latin typeface="Times New Roman"/>
              </a:rPr>
              <a:t>Zadnja knjiga u Bibliji</a:t>
            </a:r>
            <a:endParaRPr lang="en-US" sz="3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lang="hr-HR" sz="3200" b="1" u="none" strike="noStrike">
                <a:solidFill>
                  <a:srgbClr val="990000"/>
                </a:solidFill>
                <a:effectLst/>
                <a:uFillTx/>
                <a:latin typeface="Times New Roman"/>
              </a:rPr>
              <a:t>napisana je krajem </a:t>
            </a:r>
            <a:endParaRPr lang="en-US" sz="3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lang="hr-HR" sz="3200" b="1" u="none" strike="noStrike">
                <a:solidFill>
                  <a:srgbClr val="990000"/>
                </a:solidFill>
                <a:effectLst/>
                <a:uFillTx/>
                <a:latin typeface="Times New Roman"/>
              </a:rPr>
              <a:t>I. stoljeća poslije Krista</a:t>
            </a:r>
            <a:r>
              <a:rPr lang="it-IT" sz="3200" b="1" u="none" strike="noStrike">
                <a:solidFill>
                  <a:srgbClr val="990000"/>
                </a:solidFill>
                <a:effectLst/>
                <a:uFillTx/>
                <a:latin typeface="Times New Roman"/>
              </a:rPr>
              <a:t>.</a:t>
            </a:r>
            <a:endParaRPr lang="en-US" sz="3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32" name="Picture 3" descr="FEATHER"/>
          <p:cNvPicPr/>
          <p:nvPr/>
        </p:nvPicPr>
        <p:blipFill>
          <a:blip r:embed="rId1"/>
          <a:stretch/>
        </p:blipFill>
        <p:spPr>
          <a:xfrm>
            <a:off x="380880" y="741240"/>
            <a:ext cx="3740400" cy="6116760"/>
          </a:xfrm>
          <a:prstGeom prst="rect">
            <a:avLst/>
          </a:prstGeom>
          <a:noFill/>
          <a:ln w="0">
            <a:noFill/>
          </a:ln>
        </p:spPr>
      </p:pic>
    </p:spTree>
  </p:cSld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 2"/>
          <p:cNvSpPr/>
          <p:nvPr/>
        </p:nvSpPr>
        <p:spPr>
          <a:xfrm>
            <a:off x="1295280" y="533520"/>
            <a:ext cx="6782040" cy="1600200"/>
          </a:xfrm>
          <a:prstGeom prst="rect">
            <a:avLst/>
          </a:prstGeom>
          <a:gradFill rotWithShape="0">
            <a:gsLst>
              <a:gs pos="0">
                <a:srgbClr val="ffff66"/>
              </a:gs>
              <a:gs pos="100000">
                <a:srgbClr val="66ffff"/>
              </a:gs>
            </a:gsLst>
            <a:lin ang="18900000"/>
          </a:gradFill>
          <a:ln w="9360">
            <a:solidFill>
              <a:srgbClr val="000000"/>
            </a:solidFill>
            <a:miter/>
          </a:ln>
          <a:effectLst>
            <a:outerShdw dist="107932" dir="18900000" rotWithShape="0">
              <a:srgbClr val="808080"/>
            </a:outerShdw>
          </a:effectLst>
        </p:spPr>
        <p:style>
          <a:lnRef idx="0"/>
          <a:fillRef idx="0"/>
          <a:effectRef idx="0"/>
          <a:fontRef idx="minor"/>
        </p:style>
        <p:txBody>
          <a:bodyPr wrap="none" lIns="90000" rIns="90000" tIns="46800" bIns="46800" anchor="ctr">
            <a:no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lang="hr-HR" sz="4400" b="0" u="none" strike="noStrike">
                <a:solidFill>
                  <a:srgbClr val="990000"/>
                </a:solidFill>
                <a:effectLst/>
                <a:uFillTx/>
                <a:latin typeface="Times New Roman"/>
              </a:rPr>
              <a:t>Biblija se dijeli na </a:t>
            </a:r>
            <a:endParaRPr lang="en-US" sz="4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lang="hr-HR" sz="4400" b="0" u="none" strike="noStrike">
                <a:solidFill>
                  <a:srgbClr val="990000"/>
                </a:solidFill>
                <a:effectLst/>
                <a:uFillTx/>
                <a:latin typeface="Times New Roman"/>
              </a:rPr>
              <a:t>dva velika dijela</a:t>
            </a:r>
            <a:endParaRPr lang="en-US" sz="4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4" name="AutoShape 3"/>
          <p:cNvSpPr/>
          <p:nvPr/>
        </p:nvSpPr>
        <p:spPr>
          <a:xfrm>
            <a:off x="914400" y="2666880"/>
            <a:ext cx="3809880" cy="3048120"/>
          </a:xfrm>
          <a:prstGeom prst="verticalScroll">
            <a:avLst>
              <a:gd name="adj" fmla="val 12500"/>
            </a:avLst>
          </a:prstGeom>
          <a:solidFill>
            <a:srgbClr val="ffff66"/>
          </a:solidFill>
          <a:ln w="9360">
            <a:solidFill>
              <a:srgbClr val="000000"/>
            </a:solidFill>
            <a:miter/>
          </a:ln>
          <a:effectLst>
            <a:outerShdw dist="107932" dir="13500000" rotWithShape="0">
              <a:srgbClr val="808080"/>
            </a:outerShdw>
          </a:effectLst>
        </p:spPr>
        <p:style>
          <a:lnRef idx="0"/>
          <a:fillRef idx="0"/>
          <a:effectRef idx="0"/>
          <a:fontRef idx="minor"/>
        </p:style>
        <p:txBody>
          <a:bodyPr wrap="none" lIns="90000" rIns="90000" tIns="46800" bIns="46800" anchor="ctr">
            <a:no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lang="hr-HR" sz="4400" b="1" u="none" strike="noStrike">
                <a:solidFill>
                  <a:srgbClr val="990000"/>
                </a:solidFill>
                <a:effectLst/>
                <a:uFillTx/>
                <a:latin typeface="Times New Roman"/>
              </a:rPr>
              <a:t>Stari</a:t>
            </a:r>
            <a:endParaRPr lang="en-US" sz="4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lang="hr-HR" sz="4400" b="1" u="none" strike="noStrike">
                <a:solidFill>
                  <a:srgbClr val="990000"/>
                </a:solidFill>
                <a:effectLst/>
                <a:uFillTx/>
                <a:latin typeface="Times New Roman"/>
              </a:rPr>
              <a:t>zavjet</a:t>
            </a:r>
            <a:endParaRPr lang="en-US" sz="4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5" name="AutoShape 4"/>
          <p:cNvSpPr/>
          <p:nvPr/>
        </p:nvSpPr>
        <p:spPr>
          <a:xfrm>
            <a:off x="5181480" y="2743200"/>
            <a:ext cx="3962520" cy="3048120"/>
          </a:xfrm>
          <a:prstGeom prst="verticalScroll">
            <a:avLst>
              <a:gd name="adj" fmla="val 12500"/>
            </a:avLst>
          </a:prstGeom>
          <a:solidFill>
            <a:srgbClr val="ffff66"/>
          </a:solidFill>
          <a:ln w="9360">
            <a:solidFill>
              <a:srgbClr val="000000"/>
            </a:solidFill>
            <a:miter/>
          </a:ln>
          <a:effectLst>
            <a:outerShdw dist="107932" dir="18900000" rotWithShape="0">
              <a:srgbClr val="808080"/>
            </a:outerShdw>
          </a:effectLst>
        </p:spPr>
        <p:style>
          <a:lnRef idx="0"/>
          <a:fillRef idx="0"/>
          <a:effectRef idx="0"/>
          <a:fontRef idx="minor"/>
        </p:style>
        <p:txBody>
          <a:bodyPr wrap="none" lIns="90000" rIns="90000" tIns="46800" bIns="46800" anchor="ctr">
            <a:no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lang="hr-HR" sz="4400" b="1" u="none" strike="noStrike">
                <a:solidFill>
                  <a:srgbClr val="990000"/>
                </a:solidFill>
                <a:effectLst/>
                <a:uFillTx/>
                <a:latin typeface="Times New Roman"/>
              </a:rPr>
              <a:t>Novi </a:t>
            </a:r>
            <a:endParaRPr lang="en-US" sz="4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lang="hr-HR" sz="4400" b="1" u="none" strike="noStrike">
                <a:solidFill>
                  <a:srgbClr val="990000"/>
                </a:solidFill>
                <a:effectLst/>
                <a:uFillTx/>
                <a:latin typeface="Times New Roman"/>
              </a:rPr>
              <a:t>zavjet</a:t>
            </a:r>
            <a:endParaRPr lang="en-US" sz="4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36" name="Picture 5" descr="ABRAHAM1"/>
          <p:cNvPicPr/>
          <p:nvPr/>
        </p:nvPicPr>
        <p:blipFill>
          <a:blip r:embed="rId1"/>
          <a:stretch/>
        </p:blipFill>
        <p:spPr>
          <a:xfrm>
            <a:off x="0" y="2438280"/>
            <a:ext cx="1484280" cy="335304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37" name="Picture 6" descr="JESUS1"/>
          <p:cNvPicPr/>
          <p:nvPr/>
        </p:nvPicPr>
        <p:blipFill>
          <a:blip r:embed="rId2"/>
          <a:stretch/>
        </p:blipFill>
        <p:spPr>
          <a:xfrm>
            <a:off x="4788000" y="2276640"/>
            <a:ext cx="1479600" cy="3581280"/>
          </a:xfrm>
          <a:prstGeom prst="rect">
            <a:avLst/>
          </a:prstGeom>
          <a:noFill/>
          <a:ln w="0">
            <a:noFill/>
          </a:ln>
        </p:spPr>
      </p:pic>
    </p:spTree>
  </p:cSld>
  <p:timing>
    <p:tnLst>
      <p:par>
        <p:cTn id="50" dur="indefinite" restart="never" nodeType="tmRoot">
          <p:childTnLst>
            <p:seq>
              <p:cTn id="51" dur="indefinite" nodeType="mainSeq">
                <p:childTnLst>
                  <p:par>
                    <p:cTn id="52" fill="hold" nodeType="clickEffect">
                      <p:stCondLst>
                        <p:cond delay="0"/>
                      </p:stCondLst>
                      <p:childTnLst>
                        <p:par>
                          <p:cTn id="53" fill="hold" nodeType="withEffect">
                            <p:stCondLst>
                              <p:cond delay="0"/>
                            </p:stCondLst>
                            <p:childTnLst>
                              <p:par>
                                <p:cTn id="54" presetID="9" presetClass="entr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 transition="in">
                                      <p:cBhvr additive="repl">
                                        <p:cTn id="56" dur="75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 nodeType="afterEffect">
                            <p:stCondLst>
                              <p:cond delay="2400"/>
                            </p:stCondLst>
                            <p:childTnLst>
                              <p:par>
                                <p:cTn id="58" presetID="3" presetClass="entr" fill="hold" nodeType="afterEffect" presetSubtype="5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vertical)" transition="in">
                                      <p:cBhvr additive="repl">
                                        <p:cTn id="6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 nodeType="afterEffect">
                            <p:stCondLst>
                              <p:cond delay="2900"/>
                            </p:stCondLst>
                            <p:childTnLst>
                              <p:par>
                                <p:cTn id="62" presetID="9" presetClass="entr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 transition="in">
                                      <p:cBhvr additive="repl">
                                        <p:cTn id="64" dur="75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 nodeType="afterEffect">
                            <p:stCondLst>
                              <p:cond delay="3725"/>
                            </p:stCondLst>
                            <p:childTnLst>
                              <p:par>
                                <p:cTn id="66" presetID="3" presetClass="entr" fill="hold" nodeType="afterEffect" presetSubtype="5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vertical)" transition="in">
                                      <p:cBhvr additive="repl">
                                        <p:cTn id="6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 nodeType="afterEffect">
                            <p:stCondLst>
                              <p:cond delay="4225"/>
                            </p:stCondLst>
                            <p:childTnLst>
                              <p:par>
                                <p:cTn id="70" presetID="9" presetClass="entr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 transition="in">
                                      <p:cBhvr additive="repl">
                                        <p:cTn id="72" dur="75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Rectangle 2"/>
          <p:cNvSpPr/>
          <p:nvPr/>
        </p:nvSpPr>
        <p:spPr>
          <a:xfrm>
            <a:off x="457200" y="609480"/>
            <a:ext cx="4267080" cy="5486400"/>
          </a:xfrm>
          <a:prstGeom prst="rect">
            <a:avLst/>
          </a:prstGeom>
          <a:solidFill>
            <a:srgbClr val="ffff66"/>
          </a:solidFill>
          <a:ln w="9360">
            <a:solidFill>
              <a:srgbClr val="000000"/>
            </a:solidFill>
            <a:miter/>
          </a:ln>
          <a:effectLst>
            <a:outerShdw dist="107932" dir="13500000" rotWithShape="0">
              <a:srgbClr val="808080"/>
            </a:outerShdw>
          </a:effectLst>
        </p:spPr>
        <p:style>
          <a:lnRef idx="0"/>
          <a:fillRef idx="0"/>
          <a:effectRef idx="0"/>
          <a:fontRef idx="minor"/>
        </p:style>
        <p:txBody>
          <a:bodyPr wrap="none" lIns="90000" rIns="90000" tIns="46800" bIns="46800" anchor="ctr">
            <a:no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lang="hr-HR" sz="3600" b="1" u="none" strike="noStrike">
                <a:solidFill>
                  <a:srgbClr val="990000"/>
                </a:solidFill>
                <a:effectLst/>
                <a:uFillTx/>
                <a:latin typeface="Times New Roman"/>
              </a:rPr>
              <a:t>Riječ ZAVJET</a:t>
            </a:r>
            <a:endParaRPr lang="en-US" sz="36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lang="hr-HR" sz="3600" b="1" u="none" strike="noStrike">
                <a:solidFill>
                  <a:srgbClr val="990000"/>
                </a:solidFill>
                <a:effectLst/>
                <a:uFillTx/>
                <a:latin typeface="Times New Roman"/>
              </a:rPr>
              <a:t>dolazi iz </a:t>
            </a:r>
            <a:endParaRPr lang="en-US" sz="36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lang="hr-HR" sz="3600" b="1" u="none" strike="noStrike">
                <a:solidFill>
                  <a:srgbClr val="990000"/>
                </a:solidFill>
                <a:effectLst/>
                <a:uFillTx/>
                <a:latin typeface="Times New Roman"/>
              </a:rPr>
              <a:t>hebrejskog jezika </a:t>
            </a:r>
            <a:endParaRPr lang="en-US" sz="36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lang="hr-HR" sz="3600" b="1" u="none" strike="noStrike">
                <a:solidFill>
                  <a:srgbClr val="990000"/>
                </a:solidFill>
                <a:effectLst/>
                <a:uFillTx/>
                <a:latin typeface="Times New Roman"/>
              </a:rPr>
              <a:t>i znači</a:t>
            </a:r>
            <a:endParaRPr lang="en-US" sz="36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lang="hr-HR" sz="4400" b="1" i="1" u="none" strike="noStrike">
                <a:solidFill>
                  <a:srgbClr val="990000"/>
                </a:solidFill>
                <a:effectLst/>
                <a:uFillTx/>
                <a:latin typeface="Times New Roman"/>
              </a:rPr>
              <a:t>ugovor</a:t>
            </a:r>
            <a:r>
              <a:rPr lang="it-IT" sz="4400" b="1" i="1" u="none" strike="noStrike">
                <a:solidFill>
                  <a:srgbClr val="990000"/>
                </a:solidFill>
                <a:effectLst/>
                <a:uFillTx/>
                <a:latin typeface="Times New Roman"/>
              </a:rPr>
              <a:t>,</a:t>
            </a:r>
            <a:endParaRPr lang="en-US" sz="4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lang="hr-HR" sz="4400" b="1" i="1" u="none" strike="noStrike">
                <a:solidFill>
                  <a:srgbClr val="990000"/>
                </a:solidFill>
                <a:effectLst/>
                <a:uFillTx/>
                <a:latin typeface="Times New Roman"/>
              </a:rPr>
              <a:t>savez</a:t>
            </a:r>
            <a:r>
              <a:rPr lang="it-IT" sz="4400" b="1" i="1" u="none" strike="noStrike">
                <a:solidFill>
                  <a:srgbClr val="990000"/>
                </a:solidFill>
                <a:effectLst/>
                <a:uFillTx/>
                <a:latin typeface="Times New Roman"/>
              </a:rPr>
              <a:t>.</a:t>
            </a:r>
            <a:endParaRPr lang="en-US" sz="4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endParaRPr lang="en-US" sz="4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39" name="Picture 3" descr="BD07245_"/>
          <p:cNvPicPr/>
          <p:nvPr/>
        </p:nvPicPr>
        <p:blipFill>
          <a:blip r:embed="rId1"/>
          <a:stretch/>
        </p:blipFill>
        <p:spPr>
          <a:xfrm>
            <a:off x="4038480" y="2133720"/>
            <a:ext cx="5105520" cy="3046320"/>
          </a:xfrm>
          <a:prstGeom prst="rect">
            <a:avLst/>
          </a:prstGeom>
          <a:noFill/>
          <a:ln w="0">
            <a:noFill/>
          </a:ln>
        </p:spPr>
      </p:pic>
    </p:spTree>
  </p:cSld>
  <p:timing>
    <p:tnLst>
      <p:par>
        <p:cTn id="73" dur="indefinite" restart="never" nodeType="tmRoot">
          <p:childTnLst>
            <p:seq>
              <p:cTn id="74" dur="indefinite" nodeType="mainSeq">
                <p:childTnLst>
                  <p:par>
                    <p:cTn id="75" fill="hold" nodeType="clickEffect">
                      <p:stCondLst>
                        <p:cond delay="0"/>
                      </p:stCondLst>
                      <p:childTnLst>
                        <p:par>
                          <p:cTn id="76" fill="hold" nodeType="withEffect">
                            <p:stCondLst>
                              <p:cond delay="0"/>
                            </p:stCondLst>
                            <p:childTnLst>
                              <p:par>
                                <p:cTn id="77" presetID="5" presetClass="entr" fill="hold" nodeType="afterEffect" presetSubtype="10">
                                  <p:stCondLst>
                                    <p:cond delay="0"/>
                                  </p:stCondLst>
                                  <p:iterate type="wd">
                                    <p:tmAbs val="3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heckerboard(across)" transition="in">
                                      <p:cBhvr additive="repl">
                                        <p:cTn id="79" dur="3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 nodeType="afterEffect">
                            <p:stCondLst>
                              <p:cond delay="4200"/>
                            </p:stCondLst>
                            <p:childTnLst>
                              <p:par>
                                <p:cTn id="81" presetID="4" presetClass="entr" fill="hold" nodeType="afterEffect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ox(in)" transition="in">
                                      <p:cBhvr additive="repl">
                                        <p:cTn id="8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AutoShape 2"/>
          <p:cNvSpPr/>
          <p:nvPr/>
        </p:nvSpPr>
        <p:spPr>
          <a:xfrm rot="21317400">
            <a:off x="3047760" y="392040"/>
            <a:ext cx="5410080" cy="6096240"/>
          </a:xfrm>
          <a:prstGeom prst="horizontalScroll">
            <a:avLst>
              <a:gd name="adj" fmla="val 12500"/>
            </a:avLst>
          </a:prstGeom>
          <a:solidFill>
            <a:srgbClr val="ccff66"/>
          </a:solidFill>
          <a:ln w="9360">
            <a:solidFill>
              <a:srgbClr val="000000"/>
            </a:solidFill>
            <a:miter/>
          </a:ln>
          <a:effectLst>
            <a:outerShdw dist="107932" dir="18900000" rotWithShape="0">
              <a:srgbClr val="808080"/>
            </a:outerShdw>
          </a:effectLst>
        </p:spPr>
        <p:style>
          <a:lnRef idx="0"/>
          <a:fillRef idx="0"/>
          <a:effectRef idx="0"/>
          <a:fontRef idx="minor"/>
        </p:style>
        <p:txBody>
          <a:bodyPr wrap="none" lIns="90000" rIns="90000" tIns="46800" bIns="46800" anchor="ctr">
            <a:no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lang="hr-HR" sz="3600" b="1" u="none" strike="noStrike">
                <a:solidFill>
                  <a:srgbClr val="990000"/>
                </a:solidFill>
                <a:effectLst/>
                <a:uFillTx/>
                <a:latin typeface="Times New Roman"/>
              </a:rPr>
              <a:t>Stari zavjet </a:t>
            </a:r>
            <a:endParaRPr lang="en-US" sz="36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lang="hr-HR" sz="3600" b="1" u="none" strike="noStrike">
                <a:solidFill>
                  <a:srgbClr val="990000"/>
                </a:solidFill>
                <a:effectLst/>
                <a:uFillTx/>
                <a:latin typeface="Times New Roman"/>
              </a:rPr>
              <a:t>govori o savezu </a:t>
            </a:r>
            <a:endParaRPr lang="en-US" sz="36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lang="hr-HR" sz="3600" b="1" u="none" strike="noStrike">
                <a:solidFill>
                  <a:srgbClr val="990000"/>
                </a:solidFill>
                <a:effectLst/>
                <a:uFillTx/>
                <a:latin typeface="Times New Roman"/>
              </a:rPr>
              <a:t>koji je Bog </a:t>
            </a:r>
            <a:endParaRPr lang="en-US" sz="36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lang="hr-HR" sz="3600" b="1" u="none" strike="noStrike">
                <a:solidFill>
                  <a:srgbClr val="990000"/>
                </a:solidFill>
                <a:effectLst/>
                <a:uFillTx/>
                <a:latin typeface="Times New Roman"/>
              </a:rPr>
              <a:t>sklopio sa </a:t>
            </a:r>
            <a:endParaRPr lang="en-US" sz="36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lang="hr-HR" sz="3600" b="1" u="none" strike="noStrike">
                <a:solidFill>
                  <a:srgbClr val="990000"/>
                </a:solidFill>
                <a:effectLst/>
                <a:uFillTx/>
                <a:latin typeface="Times New Roman"/>
              </a:rPr>
              <a:t>svojim narodom </a:t>
            </a:r>
            <a:endParaRPr lang="en-US" sz="36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lang="hr-HR" sz="3600" b="1" u="none" strike="noStrike">
                <a:solidFill>
                  <a:srgbClr val="990000"/>
                </a:solidFill>
                <a:effectLst/>
                <a:uFillTx/>
                <a:latin typeface="Times New Roman"/>
              </a:rPr>
              <a:t>Izraelom</a:t>
            </a:r>
            <a:r>
              <a:rPr lang="it-IT" sz="3600" b="1" u="none" strike="noStrike">
                <a:solidFill>
                  <a:srgbClr val="990000"/>
                </a:solidFill>
                <a:effectLst/>
                <a:uFillTx/>
                <a:latin typeface="Times New Roman"/>
              </a:rPr>
              <a:t>.</a:t>
            </a:r>
            <a:endParaRPr lang="en-US" sz="36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41" name="Picture 3" descr="ELIAS"/>
          <p:cNvPicPr/>
          <p:nvPr/>
        </p:nvPicPr>
        <p:blipFill>
          <a:blip r:embed="rId1"/>
          <a:stretch/>
        </p:blipFill>
        <p:spPr>
          <a:xfrm>
            <a:off x="457200" y="838080"/>
            <a:ext cx="2924280" cy="5562720"/>
          </a:xfrm>
          <a:prstGeom prst="rect">
            <a:avLst/>
          </a:prstGeom>
          <a:noFill/>
          <a:ln w="0">
            <a:noFill/>
          </a:ln>
        </p:spPr>
      </p:pic>
    </p:spTree>
  </p:cSld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AutoShape 2"/>
          <p:cNvSpPr/>
          <p:nvPr/>
        </p:nvSpPr>
        <p:spPr>
          <a:xfrm rot="21484200">
            <a:off x="3276360" y="838080"/>
            <a:ext cx="5867280" cy="5334120"/>
          </a:xfrm>
          <a:prstGeom prst="verticalScroll">
            <a:avLst>
              <a:gd name="adj" fmla="val 12500"/>
            </a:avLst>
          </a:prstGeom>
          <a:solidFill>
            <a:srgbClr val="ccff99"/>
          </a:solidFill>
          <a:ln w="9360">
            <a:solidFill>
              <a:srgbClr val="000000"/>
            </a:solidFill>
            <a:miter/>
          </a:ln>
          <a:effectLst>
            <a:outerShdw dist="107932" dir="13500000" rotWithShape="0">
              <a:srgbClr val="808080"/>
            </a:outerShdw>
          </a:effectLst>
        </p:spPr>
        <p:style>
          <a:lnRef idx="0"/>
          <a:fillRef idx="0"/>
          <a:effectRef idx="0"/>
          <a:fontRef idx="minor"/>
        </p:style>
        <p:txBody>
          <a:bodyPr wrap="none" lIns="90000" rIns="90000" tIns="46800" bIns="46800" anchor="ctr">
            <a:no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lang="hr-HR" sz="3200" b="1" u="none" strike="noStrike">
                <a:solidFill>
                  <a:srgbClr val="990000"/>
                </a:solidFill>
                <a:effectLst/>
                <a:uFillTx/>
                <a:latin typeface="Times New Roman"/>
              </a:rPr>
              <a:t>Novi zavjet </a:t>
            </a:r>
            <a:endParaRPr lang="en-US" sz="3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lang="hr-HR" sz="3200" b="1" u="none" strike="noStrike">
                <a:solidFill>
                  <a:srgbClr val="990000"/>
                </a:solidFill>
                <a:effectLst/>
                <a:uFillTx/>
                <a:latin typeface="Times New Roman"/>
              </a:rPr>
              <a:t>govori o savezu </a:t>
            </a:r>
            <a:endParaRPr lang="en-US" sz="3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lang="hr-HR" sz="3200" b="1" u="none" strike="noStrike">
                <a:solidFill>
                  <a:srgbClr val="990000"/>
                </a:solidFill>
                <a:effectLst/>
                <a:uFillTx/>
                <a:latin typeface="Times New Roman"/>
              </a:rPr>
              <a:t>koji je </a:t>
            </a:r>
            <a:endParaRPr lang="en-US" sz="3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lang="hr-HR" sz="3200" b="1" u="none" strike="noStrike">
                <a:solidFill>
                  <a:srgbClr val="990000"/>
                </a:solidFill>
                <a:effectLst/>
                <a:uFillTx/>
                <a:latin typeface="Times New Roman"/>
              </a:rPr>
              <a:t>Bog sklopio </a:t>
            </a:r>
            <a:endParaRPr lang="en-US" sz="3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lang="hr-HR" sz="3200" b="1" u="none" strike="noStrike">
                <a:solidFill>
                  <a:srgbClr val="990000"/>
                </a:solidFill>
                <a:effectLst/>
                <a:uFillTx/>
                <a:latin typeface="Times New Roman"/>
              </a:rPr>
              <a:t>u Kristu </a:t>
            </a:r>
            <a:endParaRPr lang="en-US" sz="3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lang="hr-HR" sz="3200" b="1" u="none" strike="noStrike">
                <a:solidFill>
                  <a:srgbClr val="990000"/>
                </a:solidFill>
                <a:effectLst/>
                <a:uFillTx/>
                <a:latin typeface="Times New Roman"/>
              </a:rPr>
              <a:t>sa svim ljudima.</a:t>
            </a:r>
            <a:endParaRPr lang="en-US" sz="3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43" name="Picture 3" descr="BD07700_"/>
          <p:cNvPicPr/>
          <p:nvPr/>
        </p:nvPicPr>
        <p:blipFill>
          <a:blip r:embed="rId1"/>
          <a:stretch/>
        </p:blipFill>
        <p:spPr>
          <a:xfrm>
            <a:off x="304920" y="1371600"/>
            <a:ext cx="3400200" cy="4191120"/>
          </a:xfrm>
          <a:prstGeom prst="rect">
            <a:avLst/>
          </a:prstGeom>
          <a:noFill/>
          <a:ln w="0">
            <a:noFill/>
          </a:ln>
        </p:spPr>
      </p:pic>
    </p:spTree>
  </p:cSld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Picture 2" descr="BD07701_"/>
          <p:cNvPicPr/>
          <p:nvPr/>
        </p:nvPicPr>
        <p:blipFill>
          <a:blip r:embed="rId1"/>
          <a:stretch/>
        </p:blipFill>
        <p:spPr>
          <a:xfrm>
            <a:off x="3078000" y="762120"/>
            <a:ext cx="1986120" cy="30477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5" name="AutoShape 3"/>
          <p:cNvSpPr/>
          <p:nvPr/>
        </p:nvSpPr>
        <p:spPr>
          <a:xfrm rot="19429200">
            <a:off x="388440" y="3014280"/>
            <a:ext cx="3505320" cy="3262320"/>
          </a:xfrm>
          <a:prstGeom prst="rightArrow">
            <a:avLst>
              <a:gd name="adj1" fmla="val 50000"/>
              <a:gd name="adj2" fmla="val 26862"/>
            </a:avLst>
          </a:prstGeom>
          <a:solidFill>
            <a:srgbClr val="ccff99"/>
          </a:solidFill>
          <a:ln w="9360">
            <a:solidFill>
              <a:srgbClr val="000000"/>
            </a:solidFill>
            <a:miter/>
          </a:ln>
          <a:effectLst>
            <a:outerShdw dist="107932" dir="13500000" rotWithShape="0">
              <a:srgbClr val="808080"/>
            </a:outerShdw>
          </a:effectLst>
        </p:spPr>
        <p:style>
          <a:lnRef idx="0"/>
          <a:fillRef idx="0"/>
          <a:effectRef idx="0"/>
          <a:fontRef idx="minor"/>
        </p:style>
        <p:txBody>
          <a:bodyPr wrap="none" lIns="90000" rIns="90000" tIns="46800" bIns="46800" anchor="ctr">
            <a:no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lang="hr-HR" sz="2400" b="1" u="none" strike="noStrike">
                <a:solidFill>
                  <a:srgbClr val="990000"/>
                </a:solidFill>
                <a:effectLst/>
                <a:uFillTx/>
                <a:latin typeface="Times New Roman"/>
                <a:ea typeface="Times New Roman"/>
              </a:rPr>
              <a:t>Stari zavjet</a:t>
            </a:r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lang="hr-HR" sz="2400" b="1" u="none" strike="noStrike">
                <a:solidFill>
                  <a:srgbClr val="990000"/>
                </a:solidFill>
                <a:effectLst/>
                <a:uFillTx/>
                <a:latin typeface="Times New Roman"/>
                <a:ea typeface="Times New Roman"/>
              </a:rPr>
              <a:t>je priprava za </a:t>
            </a:r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lang="hr-HR" sz="2400" b="1" u="none" strike="noStrike">
                <a:solidFill>
                  <a:srgbClr val="990000"/>
                </a:solidFill>
                <a:effectLst/>
                <a:uFillTx/>
                <a:latin typeface="Times New Roman"/>
                <a:ea typeface="Times New Roman"/>
              </a:rPr>
              <a:t>Novi zavjet</a:t>
            </a:r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6" name="AutoShape 4"/>
          <p:cNvSpPr/>
          <p:nvPr/>
        </p:nvSpPr>
        <p:spPr>
          <a:xfrm>
            <a:off x="4876920" y="1523880"/>
            <a:ext cx="3733560" cy="3124440"/>
          </a:xfrm>
          <a:prstGeom prst="leftArrow">
            <a:avLst>
              <a:gd name="adj1" fmla="val 50000"/>
              <a:gd name="adj2" fmla="val 29874"/>
            </a:avLst>
          </a:prstGeom>
          <a:solidFill>
            <a:srgbClr val="ccff99"/>
          </a:solidFill>
          <a:ln w="9360">
            <a:solidFill>
              <a:srgbClr val="000000"/>
            </a:solidFill>
            <a:miter/>
          </a:ln>
          <a:effectLst>
            <a:outerShdw dist="107932" dir="8100000" rotWithShape="0">
              <a:srgbClr val="808080"/>
            </a:outerShdw>
          </a:effectLst>
        </p:spPr>
        <p:style>
          <a:lnRef idx="0"/>
          <a:fillRef idx="0"/>
          <a:effectRef idx="0"/>
          <a:fontRef idx="minor"/>
        </p:style>
        <p:txBody>
          <a:bodyPr wrap="none" lIns="90000" rIns="90000" tIns="46800" bIns="46800" anchor="ctr">
            <a:no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lang="hr-HR" sz="2400" b="1" u="none" strike="noStrike">
                <a:solidFill>
                  <a:srgbClr val="990000"/>
                </a:solidFill>
                <a:effectLst/>
                <a:uFillTx/>
                <a:latin typeface="Times New Roman"/>
                <a:ea typeface="Times New Roman"/>
              </a:rPr>
              <a:t>Novi zavjet</a:t>
            </a:r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lang="hr-HR" sz="2400" b="1" u="none" strike="noStrike">
                <a:solidFill>
                  <a:srgbClr val="990000"/>
                </a:solidFill>
                <a:effectLst/>
                <a:uFillTx/>
                <a:latin typeface="Times New Roman"/>
                <a:ea typeface="Times New Roman"/>
              </a:rPr>
              <a:t>je ispunjenje </a:t>
            </a:r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lang="hr-HR" sz="2400" b="1" u="none" strike="noStrike">
                <a:solidFill>
                  <a:srgbClr val="990000"/>
                </a:solidFill>
                <a:effectLst/>
                <a:uFillTx/>
                <a:latin typeface="Times New Roman"/>
                <a:ea typeface="Times New Roman"/>
              </a:rPr>
              <a:t>Staroga zavjeta</a:t>
            </a:r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47" name="Picture 5" descr="ANGEL1"/>
          <p:cNvPicPr/>
          <p:nvPr/>
        </p:nvPicPr>
        <p:blipFill>
          <a:blip r:embed="rId2"/>
          <a:stretch/>
        </p:blipFill>
        <p:spPr>
          <a:xfrm>
            <a:off x="0" y="0"/>
            <a:ext cx="3016080" cy="388620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48" name="Picture 6" descr="ANGEL2"/>
          <p:cNvPicPr/>
          <p:nvPr/>
        </p:nvPicPr>
        <p:blipFill>
          <a:blip r:embed="rId3"/>
          <a:stretch/>
        </p:blipFill>
        <p:spPr>
          <a:xfrm>
            <a:off x="6095880" y="4114800"/>
            <a:ext cx="2667240" cy="2529000"/>
          </a:xfrm>
          <a:prstGeom prst="rect">
            <a:avLst/>
          </a:prstGeom>
          <a:noFill/>
          <a:ln w="0">
            <a:noFill/>
          </a:ln>
        </p:spPr>
      </p:pic>
    </p:spTree>
  </p:cSld>
  <p:timing>
    <p:tnLst>
      <p:par>
        <p:cTn id="84" dur="indefinite" restart="never" nodeType="tmRoot">
          <p:childTnLst>
            <p:seq>
              <p:cTn id="85" dur="indefinite" nodeType="mainSeq">
                <p:childTnLst>
                  <p:par>
                    <p:cTn id="86" fill="hold" nodeType="clickEffect">
                      <p:stCondLst>
                        <p:cond delay="0"/>
                      </p:stCondLst>
                      <p:childTnLst>
                        <p:par>
                          <p:cTn id="87" fill="hold" nodeType="withEffect">
                            <p:stCondLst>
                              <p:cond delay="0"/>
                            </p:stCondLst>
                            <p:childTnLst>
                              <p:par>
                                <p:cTn id="88" presetID="18" presetClass="entr" fill="hold" nodeType="afterEffect" presetSubtype="12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trips(downLeft)" transition="in">
                                      <p:cBhvr additive="repl">
                                        <p:cTn id="90" dur="75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 nodeType="afterEffect">
                            <p:stCondLst>
                              <p:cond delay="2475"/>
                            </p:stCondLst>
                            <p:childTnLst>
                              <p:par>
                                <p:cTn id="92" presetID="18" presetClass="entr" fill="hold" nodeType="afterEffect" presetSubtype="12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trips(downLeft)" transition="in">
                                      <p:cBhvr additive="repl">
                                        <p:cTn id="94" dur="75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xmlns:r="http://schemas.openxmlformats.org/officeDocument/2006/relationships" name="Office">
  <a:themeElements>
    <a:clrScheme name="LibreOffice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18a303"/>
      </a:accent1>
      <a:accent2>
        <a:srgbClr val="0369a3"/>
      </a:accent2>
      <a:accent3>
        <a:srgbClr val="a33e03"/>
      </a:accent3>
      <a:accent4>
        <a:srgbClr val="8e03a3"/>
      </a:accent4>
      <a:accent5>
        <a:srgbClr val="c99c00"/>
      </a:accent5>
      <a:accent6>
        <a:srgbClr val="c9211e"/>
      </a:accent6>
      <a:hlink>
        <a:srgbClr val="0000ee"/>
      </a:hlink>
      <a:folHlink>
        <a:srgbClr val="551a8b"/>
      </a:folHlink>
    </a:clrScheme>
    <a:fontScheme name="Office">
      <a:majorFont>
        <a:latin typeface="Arial" pitchFamily="0" charset="1"/>
        <a:ea typeface="DejaVu Sans" pitchFamily="0" charset="1"/>
        <a:cs typeface="DejaVu Sans" pitchFamily="0" charset="1"/>
      </a:majorFont>
      <a:minorFont>
        <a:latin typeface="Arial" pitchFamily="0" charset="1"/>
        <a:ea typeface="DejaVu Sans" pitchFamily="0" charset="1"/>
        <a:cs typeface="DejaVu Sans" pitchFamily="0" charset="1"/>
      </a:minorFont>
    </a:fontScheme>
    <a:fmtScheme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 cmpd="sng" algn="ctr">
          <a:prstDash val="solid"/>
          <a:miter/>
        </a:ln>
        <a:ln w="6350" cap="flat" cmpd="sng" algn="ctr">
          <a:prstDash val="solid"/>
          <a:miter/>
        </a:ln>
        <a:ln w="635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LibreOffice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18a303"/>
      </a:accent1>
      <a:accent2>
        <a:srgbClr val="0369a3"/>
      </a:accent2>
      <a:accent3>
        <a:srgbClr val="a33e03"/>
      </a:accent3>
      <a:accent4>
        <a:srgbClr val="8e03a3"/>
      </a:accent4>
      <a:accent5>
        <a:srgbClr val="c99c00"/>
      </a:accent5>
      <a:accent6>
        <a:srgbClr val="c9211e"/>
      </a:accent6>
      <a:hlink>
        <a:srgbClr val="0000ee"/>
      </a:hlink>
      <a:folHlink>
        <a:srgbClr val="551a8b"/>
      </a:folHlink>
    </a:clrScheme>
    <a:fontScheme name="Office">
      <a:majorFont>
        <a:latin typeface="Arial" pitchFamily="0" charset="1"/>
        <a:ea typeface="DejaVu Sans" pitchFamily="0" charset="1"/>
        <a:cs typeface="DejaVu Sans" pitchFamily="0" charset="1"/>
      </a:majorFont>
      <a:minorFont>
        <a:latin typeface="Arial" pitchFamily="0" charset="1"/>
        <a:ea typeface="DejaVu Sans" pitchFamily="0" charset="1"/>
        <a:cs typeface="DejaVu Sans" pitchFamily="0" charset="1"/>
      </a:minorFont>
    </a:fontScheme>
    <a:fmtScheme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 cmpd="sng" algn="ctr">
          <a:prstDash val="solid"/>
          <a:miter/>
        </a:ln>
        <a:ln w="6350" cap="flat" cmpd="sng" algn="ctr">
          <a:prstDash val="solid"/>
          <a:miter/>
        </a:ln>
        <a:ln w="635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</TotalTime>
  <Application>LibreOffice/25.8.5.2$Linux_X86_64 LibreOffice_project/580$Build-2</Application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2026-03-12T15:42:53Z</dcterms:created>
  <dc:creator/>
  <dc:description/>
  <dc:language>en-US</dc:language>
  <cp:lastModifiedBy/>
  <dcterms:modified xsi:type="dcterms:W3CDTF">2026-03-12T15:44:27Z</dcterms:modified>
  <cp:revision>11</cp:revision>
  <dc:subject/>
  <dc:title>Biblija - Sveto pismo</dc:title>
</cp:coreProperties>
</file>